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0B3201-58E3-44BE-ADFC-7DF6D10EC025}" v="2" dt="2021-07-14T09:33:48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y Osipov" userId="bfbbc0ef-c616-40fb-bae7-56bdead6de03" providerId="ADAL" clId="{8F0B3201-58E3-44BE-ADFC-7DF6D10EC025}"/>
    <pc:docChg chg="custSel modSld">
      <pc:chgData name="Alexey Osipov" userId="bfbbc0ef-c616-40fb-bae7-56bdead6de03" providerId="ADAL" clId="{8F0B3201-58E3-44BE-ADFC-7DF6D10EC025}" dt="2021-07-14T09:33:48.771" v="28" actId="20577"/>
      <pc:docMkLst>
        <pc:docMk/>
      </pc:docMkLst>
      <pc:sldChg chg="addSp modSp mod modMedia setBg">
        <pc:chgData name="Alexey Osipov" userId="bfbbc0ef-c616-40fb-bae7-56bdead6de03" providerId="ADAL" clId="{8F0B3201-58E3-44BE-ADFC-7DF6D10EC025}" dt="2021-07-14T09:12:02.395" v="14"/>
        <pc:sldMkLst>
          <pc:docMk/>
          <pc:sldMk cId="118065287" sldId="256"/>
        </pc:sldMkLst>
        <pc:spChg chg="mod">
          <ac:chgData name="Alexey Osipov" userId="bfbbc0ef-c616-40fb-bae7-56bdead6de03" providerId="ADAL" clId="{8F0B3201-58E3-44BE-ADFC-7DF6D10EC025}" dt="2021-07-14T09:12:00.351" v="12" actId="26606"/>
          <ac:spMkLst>
            <pc:docMk/>
            <pc:sldMk cId="118065287" sldId="256"/>
            <ac:spMk id="2" creationId="{F2944282-DFCD-44B1-863D-22734B21CFFB}"/>
          </ac:spMkLst>
        </pc:spChg>
        <pc:spChg chg="mod">
          <ac:chgData name="Alexey Osipov" userId="bfbbc0ef-c616-40fb-bae7-56bdead6de03" providerId="ADAL" clId="{8F0B3201-58E3-44BE-ADFC-7DF6D10EC025}" dt="2021-07-14T09:12:00.351" v="12" actId="26606"/>
          <ac:spMkLst>
            <pc:docMk/>
            <pc:sldMk cId="118065287" sldId="256"/>
            <ac:spMk id="3" creationId="{725A952C-9C12-46A3-A083-C8A5BE44435C}"/>
          </ac:spMkLst>
        </pc:spChg>
        <pc:spChg chg="add">
          <ac:chgData name="Alexey Osipov" userId="bfbbc0ef-c616-40fb-bae7-56bdead6de03" providerId="ADAL" clId="{8F0B3201-58E3-44BE-ADFC-7DF6D10EC025}" dt="2021-07-14T09:12:00.351" v="12" actId="26606"/>
          <ac:spMkLst>
            <pc:docMk/>
            <pc:sldMk cId="118065287" sldId="256"/>
            <ac:spMk id="9" creationId="{C1DD1A8A-57D5-4A81-AD04-532B043C5611}"/>
          </ac:spMkLst>
        </pc:spChg>
        <pc:spChg chg="add">
          <ac:chgData name="Alexey Osipov" userId="bfbbc0ef-c616-40fb-bae7-56bdead6de03" providerId="ADAL" clId="{8F0B3201-58E3-44BE-ADFC-7DF6D10EC025}" dt="2021-07-14T09:12:00.351" v="12" actId="26606"/>
          <ac:spMkLst>
            <pc:docMk/>
            <pc:sldMk cId="118065287" sldId="256"/>
            <ac:spMk id="11" creationId="{007891EC-4501-44ED-A8C8-B11B6DB767AB}"/>
          </ac:spMkLst>
        </pc:spChg>
        <pc:picChg chg="add mod">
          <ac:chgData name="Alexey Osipov" userId="bfbbc0ef-c616-40fb-bae7-56bdead6de03" providerId="ADAL" clId="{8F0B3201-58E3-44BE-ADFC-7DF6D10EC025}" dt="2021-07-14T09:12:02.395" v="14"/>
          <ac:picMkLst>
            <pc:docMk/>
            <pc:sldMk cId="118065287" sldId="256"/>
            <ac:picMk id="5" creationId="{BCAB6B85-1AF5-4A73-87F8-528D56381FBF}"/>
          </ac:picMkLst>
        </pc:picChg>
      </pc:sldChg>
      <pc:sldChg chg="addSp delSp modSp mod setBg">
        <pc:chgData name="Alexey Osipov" userId="bfbbc0ef-c616-40fb-bae7-56bdead6de03" providerId="ADAL" clId="{8F0B3201-58E3-44BE-ADFC-7DF6D10EC025}" dt="2021-07-14T09:12:20.262" v="16" actId="26606"/>
        <pc:sldMkLst>
          <pc:docMk/>
          <pc:sldMk cId="4051160463" sldId="257"/>
        </pc:sldMkLst>
        <pc:spChg chg="mod">
          <ac:chgData name="Alexey Osipov" userId="bfbbc0ef-c616-40fb-bae7-56bdead6de03" providerId="ADAL" clId="{8F0B3201-58E3-44BE-ADFC-7DF6D10EC025}" dt="2021-07-14T09:12:20.262" v="16" actId="26606"/>
          <ac:spMkLst>
            <pc:docMk/>
            <pc:sldMk cId="4051160463" sldId="257"/>
            <ac:spMk id="2" creationId="{E8BDE402-48BB-487D-B23E-E17627EFFF49}"/>
          </ac:spMkLst>
        </pc:spChg>
        <pc:spChg chg="del mod">
          <ac:chgData name="Alexey Osipov" userId="bfbbc0ef-c616-40fb-bae7-56bdead6de03" providerId="ADAL" clId="{8F0B3201-58E3-44BE-ADFC-7DF6D10EC025}" dt="2021-07-14T09:12:20.262" v="16" actId="26606"/>
          <ac:spMkLst>
            <pc:docMk/>
            <pc:sldMk cId="4051160463" sldId="257"/>
            <ac:spMk id="3" creationId="{69958414-E42A-4874-AE1A-2CB00A6763B1}"/>
          </ac:spMkLst>
        </pc:spChg>
        <pc:spChg chg="add">
          <ac:chgData name="Alexey Osipov" userId="bfbbc0ef-c616-40fb-bae7-56bdead6de03" providerId="ADAL" clId="{8F0B3201-58E3-44BE-ADFC-7DF6D10EC025}" dt="2021-07-14T09:12:20.262" v="16" actId="26606"/>
          <ac:spMkLst>
            <pc:docMk/>
            <pc:sldMk cId="4051160463" sldId="257"/>
            <ac:spMk id="9" creationId="{B819A166-7571-4003-A6B8-B62034C3ED30}"/>
          </ac:spMkLst>
        </pc:spChg>
        <pc:graphicFrameChg chg="add">
          <ac:chgData name="Alexey Osipov" userId="bfbbc0ef-c616-40fb-bae7-56bdead6de03" providerId="ADAL" clId="{8F0B3201-58E3-44BE-ADFC-7DF6D10EC025}" dt="2021-07-14T09:12:20.262" v="16" actId="26606"/>
          <ac:graphicFrameMkLst>
            <pc:docMk/>
            <pc:sldMk cId="4051160463" sldId="257"/>
            <ac:graphicFrameMk id="5" creationId="{6E556D11-C96F-4130-AE83-3289834F4B63}"/>
          </ac:graphicFrameMkLst>
        </pc:graphicFrameChg>
      </pc:sldChg>
      <pc:sldChg chg="addSp delSp modSp mod setBg">
        <pc:chgData name="Alexey Osipov" userId="bfbbc0ef-c616-40fb-bae7-56bdead6de03" providerId="ADAL" clId="{8F0B3201-58E3-44BE-ADFC-7DF6D10EC025}" dt="2021-07-14T09:12:12.589" v="15" actId="26606"/>
        <pc:sldMkLst>
          <pc:docMk/>
          <pc:sldMk cId="2059959576" sldId="258"/>
        </pc:sldMkLst>
        <pc:spChg chg="mod">
          <ac:chgData name="Alexey Osipov" userId="bfbbc0ef-c616-40fb-bae7-56bdead6de03" providerId="ADAL" clId="{8F0B3201-58E3-44BE-ADFC-7DF6D10EC025}" dt="2021-07-14T09:12:12.589" v="15" actId="26606"/>
          <ac:spMkLst>
            <pc:docMk/>
            <pc:sldMk cId="2059959576" sldId="258"/>
            <ac:spMk id="2" creationId="{E8BDE402-48BB-487D-B23E-E17627EFFF49}"/>
          </ac:spMkLst>
        </pc:spChg>
        <pc:spChg chg="del">
          <ac:chgData name="Alexey Osipov" userId="bfbbc0ef-c616-40fb-bae7-56bdead6de03" providerId="ADAL" clId="{8F0B3201-58E3-44BE-ADFC-7DF6D10EC025}" dt="2021-07-14T09:12:12.589" v="15" actId="26606"/>
          <ac:spMkLst>
            <pc:docMk/>
            <pc:sldMk cId="2059959576" sldId="258"/>
            <ac:spMk id="3" creationId="{69958414-E42A-4874-AE1A-2CB00A6763B1}"/>
          </ac:spMkLst>
        </pc:spChg>
        <pc:spChg chg="add">
          <ac:chgData name="Alexey Osipov" userId="bfbbc0ef-c616-40fb-bae7-56bdead6de03" providerId="ADAL" clId="{8F0B3201-58E3-44BE-ADFC-7DF6D10EC025}" dt="2021-07-14T09:12:12.589" v="15" actId="26606"/>
          <ac:spMkLst>
            <pc:docMk/>
            <pc:sldMk cId="2059959576" sldId="258"/>
            <ac:spMk id="9" creationId="{B819A166-7571-4003-A6B8-B62034C3ED30}"/>
          </ac:spMkLst>
        </pc:spChg>
        <pc:graphicFrameChg chg="add">
          <ac:chgData name="Alexey Osipov" userId="bfbbc0ef-c616-40fb-bae7-56bdead6de03" providerId="ADAL" clId="{8F0B3201-58E3-44BE-ADFC-7DF6D10EC025}" dt="2021-07-14T09:12:12.589" v="15" actId="26606"/>
          <ac:graphicFrameMkLst>
            <pc:docMk/>
            <pc:sldMk cId="2059959576" sldId="258"/>
            <ac:graphicFrameMk id="5" creationId="{74D5BE2E-D092-402E-BFF6-CE28E857ED42}"/>
          </ac:graphicFrameMkLst>
        </pc:graphicFrameChg>
      </pc:sldChg>
      <pc:sldChg chg="addSp delSp modSp mod setBg">
        <pc:chgData name="Alexey Osipov" userId="bfbbc0ef-c616-40fb-bae7-56bdead6de03" providerId="ADAL" clId="{8F0B3201-58E3-44BE-ADFC-7DF6D10EC025}" dt="2021-07-14T09:12:29.044" v="17" actId="26606"/>
        <pc:sldMkLst>
          <pc:docMk/>
          <pc:sldMk cId="387361931" sldId="259"/>
        </pc:sldMkLst>
        <pc:spChg chg="mod">
          <ac:chgData name="Alexey Osipov" userId="bfbbc0ef-c616-40fb-bae7-56bdead6de03" providerId="ADAL" clId="{8F0B3201-58E3-44BE-ADFC-7DF6D10EC025}" dt="2021-07-14T09:12:29.044" v="17" actId="26606"/>
          <ac:spMkLst>
            <pc:docMk/>
            <pc:sldMk cId="387361931" sldId="259"/>
            <ac:spMk id="2" creationId="{E8BDE402-48BB-487D-B23E-E17627EFFF49}"/>
          </ac:spMkLst>
        </pc:spChg>
        <pc:spChg chg="del">
          <ac:chgData name="Alexey Osipov" userId="bfbbc0ef-c616-40fb-bae7-56bdead6de03" providerId="ADAL" clId="{8F0B3201-58E3-44BE-ADFC-7DF6D10EC025}" dt="2021-07-14T09:12:29.044" v="17" actId="26606"/>
          <ac:spMkLst>
            <pc:docMk/>
            <pc:sldMk cId="387361931" sldId="259"/>
            <ac:spMk id="3" creationId="{69958414-E42A-4874-AE1A-2CB00A6763B1}"/>
          </ac:spMkLst>
        </pc:spChg>
        <pc:spChg chg="add">
          <ac:chgData name="Alexey Osipov" userId="bfbbc0ef-c616-40fb-bae7-56bdead6de03" providerId="ADAL" clId="{8F0B3201-58E3-44BE-ADFC-7DF6D10EC025}" dt="2021-07-14T09:12:29.044" v="17" actId="26606"/>
          <ac:spMkLst>
            <pc:docMk/>
            <pc:sldMk cId="387361931" sldId="259"/>
            <ac:spMk id="9" creationId="{B819A166-7571-4003-A6B8-B62034C3ED30}"/>
          </ac:spMkLst>
        </pc:spChg>
        <pc:graphicFrameChg chg="add">
          <ac:chgData name="Alexey Osipov" userId="bfbbc0ef-c616-40fb-bae7-56bdead6de03" providerId="ADAL" clId="{8F0B3201-58E3-44BE-ADFC-7DF6D10EC025}" dt="2021-07-14T09:12:29.044" v="17" actId="26606"/>
          <ac:graphicFrameMkLst>
            <pc:docMk/>
            <pc:sldMk cId="387361931" sldId="259"/>
            <ac:graphicFrameMk id="5" creationId="{75B35F7A-979E-447C-8C90-049559A142D9}"/>
          </ac:graphicFrameMkLst>
        </pc:graphicFrameChg>
      </pc:sldChg>
      <pc:sldChg chg="addSp modSp mod setBg">
        <pc:chgData name="Alexey Osipov" userId="bfbbc0ef-c616-40fb-bae7-56bdead6de03" providerId="ADAL" clId="{8F0B3201-58E3-44BE-ADFC-7DF6D10EC025}" dt="2021-07-14T09:12:36.052" v="18" actId="26606"/>
        <pc:sldMkLst>
          <pc:docMk/>
          <pc:sldMk cId="1015946032" sldId="260"/>
        </pc:sldMkLst>
        <pc:spChg chg="mod">
          <ac:chgData name="Alexey Osipov" userId="bfbbc0ef-c616-40fb-bae7-56bdead6de03" providerId="ADAL" clId="{8F0B3201-58E3-44BE-ADFC-7DF6D10EC025}" dt="2021-07-14T09:12:36.052" v="18" actId="26606"/>
          <ac:spMkLst>
            <pc:docMk/>
            <pc:sldMk cId="1015946032" sldId="260"/>
            <ac:spMk id="2" creationId="{E8BDE402-48BB-487D-B23E-E17627EFFF49}"/>
          </ac:spMkLst>
        </pc:spChg>
        <pc:spChg chg="mod">
          <ac:chgData name="Alexey Osipov" userId="bfbbc0ef-c616-40fb-bae7-56bdead6de03" providerId="ADAL" clId="{8F0B3201-58E3-44BE-ADFC-7DF6D10EC025}" dt="2021-07-14T09:12:36.052" v="18" actId="26606"/>
          <ac:spMkLst>
            <pc:docMk/>
            <pc:sldMk cId="1015946032" sldId="260"/>
            <ac:spMk id="3" creationId="{69958414-E42A-4874-AE1A-2CB00A6763B1}"/>
          </ac:spMkLst>
        </pc:spChg>
        <pc:spChg chg="add">
          <ac:chgData name="Alexey Osipov" userId="bfbbc0ef-c616-40fb-bae7-56bdead6de03" providerId="ADAL" clId="{8F0B3201-58E3-44BE-ADFC-7DF6D10EC025}" dt="2021-07-14T09:12:36.052" v="18" actId="26606"/>
          <ac:spMkLst>
            <pc:docMk/>
            <pc:sldMk cId="1015946032" sldId="260"/>
            <ac:spMk id="10" creationId="{5E39A796-BE83-48B1-B33F-35C4A32AAB57}"/>
          </ac:spMkLst>
        </pc:spChg>
        <pc:spChg chg="add">
          <ac:chgData name="Alexey Osipov" userId="bfbbc0ef-c616-40fb-bae7-56bdead6de03" providerId="ADAL" clId="{8F0B3201-58E3-44BE-ADFC-7DF6D10EC025}" dt="2021-07-14T09:12:36.052" v="18" actId="26606"/>
          <ac:spMkLst>
            <pc:docMk/>
            <pc:sldMk cId="1015946032" sldId="260"/>
            <ac:spMk id="12" creationId="{72F84B47-E267-4194-8194-831DB7B5547F}"/>
          </ac:spMkLst>
        </pc:spChg>
        <pc:picChg chg="mod">
          <ac:chgData name="Alexey Osipov" userId="bfbbc0ef-c616-40fb-bae7-56bdead6de03" providerId="ADAL" clId="{8F0B3201-58E3-44BE-ADFC-7DF6D10EC025}" dt="2021-07-14T09:12:36.052" v="18" actId="26606"/>
          <ac:picMkLst>
            <pc:docMk/>
            <pc:sldMk cId="1015946032" sldId="260"/>
            <ac:picMk id="5" creationId="{9126A65E-D8E0-4245-9904-69583B5372DD}"/>
          </ac:picMkLst>
        </pc:picChg>
      </pc:sldChg>
      <pc:sldChg chg="addSp delSp modSp mod setBg">
        <pc:chgData name="Alexey Osipov" userId="bfbbc0ef-c616-40fb-bae7-56bdead6de03" providerId="ADAL" clId="{8F0B3201-58E3-44BE-ADFC-7DF6D10EC025}" dt="2021-07-14T09:33:48.771" v="28" actId="20577"/>
        <pc:sldMkLst>
          <pc:docMk/>
          <pc:sldMk cId="1505810740" sldId="261"/>
        </pc:sldMkLst>
        <pc:spChg chg="mod">
          <ac:chgData name="Alexey Osipov" userId="bfbbc0ef-c616-40fb-bae7-56bdead6de03" providerId="ADAL" clId="{8F0B3201-58E3-44BE-ADFC-7DF6D10EC025}" dt="2021-07-14T09:12:42.998" v="19" actId="26606"/>
          <ac:spMkLst>
            <pc:docMk/>
            <pc:sldMk cId="1505810740" sldId="261"/>
            <ac:spMk id="2" creationId="{7AB48F0C-4086-4012-BC1B-054097ACAEE7}"/>
          </ac:spMkLst>
        </pc:spChg>
        <pc:spChg chg="del">
          <ac:chgData name="Alexey Osipov" userId="bfbbc0ef-c616-40fb-bae7-56bdead6de03" providerId="ADAL" clId="{8F0B3201-58E3-44BE-ADFC-7DF6D10EC025}" dt="2021-07-14T09:12:42.998" v="19" actId="26606"/>
          <ac:spMkLst>
            <pc:docMk/>
            <pc:sldMk cId="1505810740" sldId="261"/>
            <ac:spMk id="3" creationId="{51941B11-141E-4E9F-A88C-A23DCC2A161E}"/>
          </ac:spMkLst>
        </pc:spChg>
        <pc:spChg chg="add">
          <ac:chgData name="Alexey Osipov" userId="bfbbc0ef-c616-40fb-bae7-56bdead6de03" providerId="ADAL" clId="{8F0B3201-58E3-44BE-ADFC-7DF6D10EC025}" dt="2021-07-14T09:12:42.998" v="19" actId="26606"/>
          <ac:spMkLst>
            <pc:docMk/>
            <pc:sldMk cId="1505810740" sldId="261"/>
            <ac:spMk id="9" creationId="{B819A166-7571-4003-A6B8-B62034C3ED30}"/>
          </ac:spMkLst>
        </pc:spChg>
        <pc:graphicFrameChg chg="add mod">
          <ac:chgData name="Alexey Osipov" userId="bfbbc0ef-c616-40fb-bae7-56bdead6de03" providerId="ADAL" clId="{8F0B3201-58E3-44BE-ADFC-7DF6D10EC025}" dt="2021-07-14T09:33:48.771" v="28" actId="20577"/>
          <ac:graphicFrameMkLst>
            <pc:docMk/>
            <pc:sldMk cId="1505810740" sldId="261"/>
            <ac:graphicFrameMk id="5" creationId="{DA892198-81C2-46B3-AD9E-E6A2BD714387}"/>
          </ac:graphicFrameMkLst>
        </pc:graphicFrameChg>
      </pc:sldChg>
      <pc:sldChg chg="addSp modSp mod setBg">
        <pc:chgData name="Alexey Osipov" userId="bfbbc0ef-c616-40fb-bae7-56bdead6de03" providerId="ADAL" clId="{8F0B3201-58E3-44BE-ADFC-7DF6D10EC025}" dt="2021-07-14T09:12:48.598" v="20" actId="26606"/>
        <pc:sldMkLst>
          <pc:docMk/>
          <pc:sldMk cId="362140582" sldId="262"/>
        </pc:sldMkLst>
        <pc:spChg chg="mod">
          <ac:chgData name="Alexey Osipov" userId="bfbbc0ef-c616-40fb-bae7-56bdead6de03" providerId="ADAL" clId="{8F0B3201-58E3-44BE-ADFC-7DF6D10EC025}" dt="2021-07-14T09:12:48.598" v="20" actId="26606"/>
          <ac:spMkLst>
            <pc:docMk/>
            <pc:sldMk cId="362140582" sldId="262"/>
            <ac:spMk id="2" creationId="{F9913463-6F46-4FEE-BBFE-542C81F2383C}"/>
          </ac:spMkLst>
        </pc:spChg>
        <pc:spChg chg="mod">
          <ac:chgData name="Alexey Osipov" userId="bfbbc0ef-c616-40fb-bae7-56bdead6de03" providerId="ADAL" clId="{8F0B3201-58E3-44BE-ADFC-7DF6D10EC025}" dt="2021-07-14T09:12:48.598" v="20" actId="26606"/>
          <ac:spMkLst>
            <pc:docMk/>
            <pc:sldMk cId="362140582" sldId="262"/>
            <ac:spMk id="3" creationId="{E6F0BFEC-A765-4A63-9C34-CBB03CA9F7AF}"/>
          </ac:spMkLst>
        </pc:spChg>
        <pc:spChg chg="add">
          <ac:chgData name="Alexey Osipov" userId="bfbbc0ef-c616-40fb-bae7-56bdead6de03" providerId="ADAL" clId="{8F0B3201-58E3-44BE-ADFC-7DF6D10EC025}" dt="2021-07-14T09:12:48.598" v="20" actId="26606"/>
          <ac:spMkLst>
            <pc:docMk/>
            <pc:sldMk cId="362140582" sldId="262"/>
            <ac:spMk id="10" creationId="{5E39A796-BE83-48B1-B33F-35C4A32AAB57}"/>
          </ac:spMkLst>
        </pc:spChg>
        <pc:spChg chg="add">
          <ac:chgData name="Alexey Osipov" userId="bfbbc0ef-c616-40fb-bae7-56bdead6de03" providerId="ADAL" clId="{8F0B3201-58E3-44BE-ADFC-7DF6D10EC025}" dt="2021-07-14T09:12:48.598" v="20" actId="26606"/>
          <ac:spMkLst>
            <pc:docMk/>
            <pc:sldMk cId="362140582" sldId="262"/>
            <ac:spMk id="12" creationId="{72F84B47-E267-4194-8194-831DB7B5547F}"/>
          </ac:spMkLst>
        </pc:spChg>
        <pc:picChg chg="mod">
          <ac:chgData name="Alexey Osipov" userId="bfbbc0ef-c616-40fb-bae7-56bdead6de03" providerId="ADAL" clId="{8F0B3201-58E3-44BE-ADFC-7DF6D10EC025}" dt="2021-07-14T09:12:48.598" v="20" actId="26606"/>
          <ac:picMkLst>
            <pc:docMk/>
            <pc:sldMk cId="362140582" sldId="262"/>
            <ac:picMk id="5" creationId="{76D5C7BD-D092-4717-A8CC-B27906E0DD0C}"/>
          </ac:picMkLst>
        </pc:picChg>
      </pc:sldChg>
      <pc:sldChg chg="addSp delSp modSp mod setBg">
        <pc:chgData name="Alexey Osipov" userId="bfbbc0ef-c616-40fb-bae7-56bdead6de03" providerId="ADAL" clId="{8F0B3201-58E3-44BE-ADFC-7DF6D10EC025}" dt="2021-07-14T09:13:06.498" v="21" actId="26606"/>
        <pc:sldMkLst>
          <pc:docMk/>
          <pc:sldMk cId="1713911707" sldId="264"/>
        </pc:sldMkLst>
        <pc:spChg chg="mod">
          <ac:chgData name="Alexey Osipov" userId="bfbbc0ef-c616-40fb-bae7-56bdead6de03" providerId="ADAL" clId="{8F0B3201-58E3-44BE-ADFC-7DF6D10EC025}" dt="2021-07-14T09:13:06.498" v="21" actId="26606"/>
          <ac:spMkLst>
            <pc:docMk/>
            <pc:sldMk cId="1713911707" sldId="264"/>
            <ac:spMk id="2" creationId="{66F87600-7822-4865-9594-052BABD608FD}"/>
          </ac:spMkLst>
        </pc:spChg>
        <pc:spChg chg="del">
          <ac:chgData name="Alexey Osipov" userId="bfbbc0ef-c616-40fb-bae7-56bdead6de03" providerId="ADAL" clId="{8F0B3201-58E3-44BE-ADFC-7DF6D10EC025}" dt="2021-07-14T09:13:06.498" v="21" actId="26606"/>
          <ac:spMkLst>
            <pc:docMk/>
            <pc:sldMk cId="1713911707" sldId="264"/>
            <ac:spMk id="3" creationId="{26492711-F947-43A3-AA58-6F971C5103AE}"/>
          </ac:spMkLst>
        </pc:spChg>
        <pc:spChg chg="add">
          <ac:chgData name="Alexey Osipov" userId="bfbbc0ef-c616-40fb-bae7-56bdead6de03" providerId="ADAL" clId="{8F0B3201-58E3-44BE-ADFC-7DF6D10EC025}" dt="2021-07-14T09:13:06.498" v="21" actId="26606"/>
          <ac:spMkLst>
            <pc:docMk/>
            <pc:sldMk cId="1713911707" sldId="264"/>
            <ac:spMk id="9" creationId="{B819A166-7571-4003-A6B8-B62034C3ED30}"/>
          </ac:spMkLst>
        </pc:spChg>
        <pc:graphicFrameChg chg="add">
          <ac:chgData name="Alexey Osipov" userId="bfbbc0ef-c616-40fb-bae7-56bdead6de03" providerId="ADAL" clId="{8F0B3201-58E3-44BE-ADFC-7DF6D10EC025}" dt="2021-07-14T09:13:06.498" v="21" actId="26606"/>
          <ac:graphicFrameMkLst>
            <pc:docMk/>
            <pc:sldMk cId="1713911707" sldId="264"/>
            <ac:graphicFrameMk id="5" creationId="{71625AED-5325-40FF-AC49-E49BFA478B09}"/>
          </ac:graphicFrameMkLst>
        </pc:graphicFrameChg>
      </pc:sldChg>
      <pc:sldChg chg="addSp delSp modSp mod setBg">
        <pc:chgData name="Alexey Osipov" userId="bfbbc0ef-c616-40fb-bae7-56bdead6de03" providerId="ADAL" clId="{8F0B3201-58E3-44BE-ADFC-7DF6D10EC025}" dt="2021-07-14T09:13:33.692" v="22" actId="26606"/>
        <pc:sldMkLst>
          <pc:docMk/>
          <pc:sldMk cId="2192532858" sldId="266"/>
        </pc:sldMkLst>
        <pc:spChg chg="mod">
          <ac:chgData name="Alexey Osipov" userId="bfbbc0ef-c616-40fb-bae7-56bdead6de03" providerId="ADAL" clId="{8F0B3201-58E3-44BE-ADFC-7DF6D10EC025}" dt="2021-07-14T09:13:33.692" v="22" actId="26606"/>
          <ac:spMkLst>
            <pc:docMk/>
            <pc:sldMk cId="2192532858" sldId="266"/>
            <ac:spMk id="2" creationId="{0273D57E-545C-4E01-B094-07F0EBF2B464}"/>
          </ac:spMkLst>
        </pc:spChg>
        <pc:spChg chg="del">
          <ac:chgData name="Alexey Osipov" userId="bfbbc0ef-c616-40fb-bae7-56bdead6de03" providerId="ADAL" clId="{8F0B3201-58E3-44BE-ADFC-7DF6D10EC025}" dt="2021-07-14T09:13:33.692" v="22" actId="26606"/>
          <ac:spMkLst>
            <pc:docMk/>
            <pc:sldMk cId="2192532858" sldId="266"/>
            <ac:spMk id="3" creationId="{F3E38E64-0BE0-4E30-B2E0-725C96BFD635}"/>
          </ac:spMkLst>
        </pc:spChg>
        <pc:spChg chg="add">
          <ac:chgData name="Alexey Osipov" userId="bfbbc0ef-c616-40fb-bae7-56bdead6de03" providerId="ADAL" clId="{8F0B3201-58E3-44BE-ADFC-7DF6D10EC025}" dt="2021-07-14T09:13:33.692" v="22" actId="26606"/>
          <ac:spMkLst>
            <pc:docMk/>
            <pc:sldMk cId="2192532858" sldId="266"/>
            <ac:spMk id="9" creationId="{B819A166-7571-4003-A6B8-B62034C3ED30}"/>
          </ac:spMkLst>
        </pc:spChg>
        <pc:graphicFrameChg chg="add">
          <ac:chgData name="Alexey Osipov" userId="bfbbc0ef-c616-40fb-bae7-56bdead6de03" providerId="ADAL" clId="{8F0B3201-58E3-44BE-ADFC-7DF6D10EC025}" dt="2021-07-14T09:13:33.692" v="22" actId="26606"/>
          <ac:graphicFrameMkLst>
            <pc:docMk/>
            <pc:sldMk cId="2192532858" sldId="266"/>
            <ac:graphicFrameMk id="5" creationId="{34CABB39-83ED-4ABF-AA3F-BDCAF3F2E609}"/>
          </ac:graphicFrameMkLst>
        </pc:graphicFrameChg>
      </pc:sldChg>
      <pc:sldChg chg="addSp delSp modSp mod setBg">
        <pc:chgData name="Alexey Osipov" userId="bfbbc0ef-c616-40fb-bae7-56bdead6de03" providerId="ADAL" clId="{8F0B3201-58E3-44BE-ADFC-7DF6D10EC025}" dt="2021-07-14T09:13:39.804" v="23" actId="26606"/>
        <pc:sldMkLst>
          <pc:docMk/>
          <pc:sldMk cId="3051219872" sldId="267"/>
        </pc:sldMkLst>
        <pc:spChg chg="mod">
          <ac:chgData name="Alexey Osipov" userId="bfbbc0ef-c616-40fb-bae7-56bdead6de03" providerId="ADAL" clId="{8F0B3201-58E3-44BE-ADFC-7DF6D10EC025}" dt="2021-07-14T09:13:39.804" v="23" actId="26606"/>
          <ac:spMkLst>
            <pc:docMk/>
            <pc:sldMk cId="3051219872" sldId="267"/>
            <ac:spMk id="2" creationId="{C7BB2412-1756-48D0-9A1F-3AC9A4237BE3}"/>
          </ac:spMkLst>
        </pc:spChg>
        <pc:spChg chg="del">
          <ac:chgData name="Alexey Osipov" userId="bfbbc0ef-c616-40fb-bae7-56bdead6de03" providerId="ADAL" clId="{8F0B3201-58E3-44BE-ADFC-7DF6D10EC025}" dt="2021-07-14T09:13:39.804" v="23" actId="26606"/>
          <ac:spMkLst>
            <pc:docMk/>
            <pc:sldMk cId="3051219872" sldId="267"/>
            <ac:spMk id="3" creationId="{5277F030-16EE-40BC-91FB-A14F5A886390}"/>
          </ac:spMkLst>
        </pc:spChg>
        <pc:spChg chg="add">
          <ac:chgData name="Alexey Osipov" userId="bfbbc0ef-c616-40fb-bae7-56bdead6de03" providerId="ADAL" clId="{8F0B3201-58E3-44BE-ADFC-7DF6D10EC025}" dt="2021-07-14T09:13:39.804" v="23" actId="26606"/>
          <ac:spMkLst>
            <pc:docMk/>
            <pc:sldMk cId="3051219872" sldId="267"/>
            <ac:spMk id="9" creationId="{B819A166-7571-4003-A6B8-B62034C3ED30}"/>
          </ac:spMkLst>
        </pc:spChg>
        <pc:graphicFrameChg chg="add">
          <ac:chgData name="Alexey Osipov" userId="bfbbc0ef-c616-40fb-bae7-56bdead6de03" providerId="ADAL" clId="{8F0B3201-58E3-44BE-ADFC-7DF6D10EC025}" dt="2021-07-14T09:13:39.804" v="23" actId="26606"/>
          <ac:graphicFrameMkLst>
            <pc:docMk/>
            <pc:sldMk cId="3051219872" sldId="267"/>
            <ac:graphicFrameMk id="5" creationId="{F47B8112-A0F2-4729-8FB4-AF3174A7FE60}"/>
          </ac:graphicFrameMkLst>
        </pc:graphicFrameChg>
      </pc:sldChg>
      <pc:sldChg chg="addSp modSp mod setBg">
        <pc:chgData name="Alexey Osipov" userId="bfbbc0ef-c616-40fb-bae7-56bdead6de03" providerId="ADAL" clId="{8F0B3201-58E3-44BE-ADFC-7DF6D10EC025}" dt="2021-07-14T09:13:51.432" v="24" actId="26606"/>
        <pc:sldMkLst>
          <pc:docMk/>
          <pc:sldMk cId="483308763" sldId="268"/>
        </pc:sldMkLst>
        <pc:spChg chg="mod ord">
          <ac:chgData name="Alexey Osipov" userId="bfbbc0ef-c616-40fb-bae7-56bdead6de03" providerId="ADAL" clId="{8F0B3201-58E3-44BE-ADFC-7DF6D10EC025}" dt="2021-07-14T09:13:51.432" v="24" actId="26606"/>
          <ac:spMkLst>
            <pc:docMk/>
            <pc:sldMk cId="483308763" sldId="268"/>
            <ac:spMk id="2" creationId="{75256A90-4B4D-4470-9991-CEF3E632B142}"/>
          </ac:spMkLst>
        </pc:spChg>
        <pc:spChg chg="add">
          <ac:chgData name="Alexey Osipov" userId="bfbbc0ef-c616-40fb-bae7-56bdead6de03" providerId="ADAL" clId="{8F0B3201-58E3-44BE-ADFC-7DF6D10EC025}" dt="2021-07-14T09:13:51.432" v="24" actId="26606"/>
          <ac:spMkLst>
            <pc:docMk/>
            <pc:sldMk cId="483308763" sldId="268"/>
            <ac:spMk id="14" creationId="{CE479D6E-4C4F-436C-A3F6-B1CE2514CB1D}"/>
          </ac:spMkLst>
        </pc:spChg>
        <pc:picChg chg="mod">
          <ac:chgData name="Alexey Osipov" userId="bfbbc0ef-c616-40fb-bae7-56bdead6de03" providerId="ADAL" clId="{8F0B3201-58E3-44BE-ADFC-7DF6D10EC025}" dt="2021-07-14T09:13:51.432" v="24" actId="26606"/>
          <ac:picMkLst>
            <pc:docMk/>
            <pc:sldMk cId="483308763" sldId="268"/>
            <ac:picMk id="7" creationId="{CCA8B6E6-61FB-4C9D-833F-9EF28A24450F}"/>
          </ac:picMkLst>
        </pc:picChg>
        <pc:picChg chg="mod ord">
          <ac:chgData name="Alexey Osipov" userId="bfbbc0ef-c616-40fb-bae7-56bdead6de03" providerId="ADAL" clId="{8F0B3201-58E3-44BE-ADFC-7DF6D10EC025}" dt="2021-07-14T09:13:51.432" v="24" actId="26606"/>
          <ac:picMkLst>
            <pc:docMk/>
            <pc:sldMk cId="483308763" sldId="268"/>
            <ac:picMk id="9" creationId="{4C7BF75D-E881-4825-B705-C9D4A8CB0FB7}"/>
          </ac:picMkLst>
        </pc:picChg>
      </pc:sldChg>
      <pc:sldChg chg="addSp modSp mod setBg">
        <pc:chgData name="Alexey Osipov" userId="bfbbc0ef-c616-40fb-bae7-56bdead6de03" providerId="ADAL" clId="{8F0B3201-58E3-44BE-ADFC-7DF6D10EC025}" dt="2021-07-14T09:14:15.573" v="25" actId="26606"/>
        <pc:sldMkLst>
          <pc:docMk/>
          <pc:sldMk cId="762981818" sldId="269"/>
        </pc:sldMkLst>
        <pc:spChg chg="mod">
          <ac:chgData name="Alexey Osipov" userId="bfbbc0ef-c616-40fb-bae7-56bdead6de03" providerId="ADAL" clId="{8F0B3201-58E3-44BE-ADFC-7DF6D10EC025}" dt="2021-07-14T09:14:15.573" v="25" actId="26606"/>
          <ac:spMkLst>
            <pc:docMk/>
            <pc:sldMk cId="762981818" sldId="269"/>
            <ac:spMk id="2" creationId="{A2E366AD-F380-4161-A952-771A25773248}"/>
          </ac:spMkLst>
        </pc:spChg>
        <pc:spChg chg="mod">
          <ac:chgData name="Alexey Osipov" userId="bfbbc0ef-c616-40fb-bae7-56bdead6de03" providerId="ADAL" clId="{8F0B3201-58E3-44BE-ADFC-7DF6D10EC025}" dt="2021-07-14T09:14:15.573" v="25" actId="26606"/>
          <ac:spMkLst>
            <pc:docMk/>
            <pc:sldMk cId="762981818" sldId="269"/>
            <ac:spMk id="3" creationId="{E7145EC4-1AA9-4B3C-B706-845DC41DE527}"/>
          </ac:spMkLst>
        </pc:spChg>
        <pc:spChg chg="add">
          <ac:chgData name="Alexey Osipov" userId="bfbbc0ef-c616-40fb-bae7-56bdead6de03" providerId="ADAL" clId="{8F0B3201-58E3-44BE-ADFC-7DF6D10EC025}" dt="2021-07-14T09:14:15.573" v="25" actId="26606"/>
          <ac:spMkLst>
            <pc:docMk/>
            <pc:sldMk cId="762981818" sldId="269"/>
            <ac:spMk id="10" creationId="{5E39A796-BE83-48B1-B33F-35C4A32AAB57}"/>
          </ac:spMkLst>
        </pc:spChg>
        <pc:spChg chg="add">
          <ac:chgData name="Alexey Osipov" userId="bfbbc0ef-c616-40fb-bae7-56bdead6de03" providerId="ADAL" clId="{8F0B3201-58E3-44BE-ADFC-7DF6D10EC025}" dt="2021-07-14T09:14:15.573" v="25" actId="26606"/>
          <ac:spMkLst>
            <pc:docMk/>
            <pc:sldMk cId="762981818" sldId="269"/>
            <ac:spMk id="12" creationId="{72F84B47-E267-4194-8194-831DB7B5547F}"/>
          </ac:spMkLst>
        </pc:spChg>
        <pc:picChg chg="mod">
          <ac:chgData name="Alexey Osipov" userId="bfbbc0ef-c616-40fb-bae7-56bdead6de03" providerId="ADAL" clId="{8F0B3201-58E3-44BE-ADFC-7DF6D10EC025}" dt="2021-07-14T09:14:15.573" v="25" actId="26606"/>
          <ac:picMkLst>
            <pc:docMk/>
            <pc:sldMk cId="762981818" sldId="269"/>
            <ac:picMk id="5" creationId="{93B055B8-2B6F-461D-9101-83FE66C08159}"/>
          </ac:picMkLst>
        </pc:picChg>
      </pc:sldChg>
      <pc:sldChg chg="addSp delSp modSp mod setBg">
        <pc:chgData name="Alexey Osipov" userId="bfbbc0ef-c616-40fb-bae7-56bdead6de03" providerId="ADAL" clId="{8F0B3201-58E3-44BE-ADFC-7DF6D10EC025}" dt="2021-07-14T09:14:23.777" v="26" actId="26606"/>
        <pc:sldMkLst>
          <pc:docMk/>
          <pc:sldMk cId="1829285066" sldId="270"/>
        </pc:sldMkLst>
        <pc:spChg chg="mod">
          <ac:chgData name="Alexey Osipov" userId="bfbbc0ef-c616-40fb-bae7-56bdead6de03" providerId="ADAL" clId="{8F0B3201-58E3-44BE-ADFC-7DF6D10EC025}" dt="2021-07-14T09:14:23.777" v="26" actId="26606"/>
          <ac:spMkLst>
            <pc:docMk/>
            <pc:sldMk cId="1829285066" sldId="270"/>
            <ac:spMk id="2" creationId="{09B6DFF0-D458-4FE5-AE62-A1AC455F357A}"/>
          </ac:spMkLst>
        </pc:spChg>
        <pc:spChg chg="del">
          <ac:chgData name="Alexey Osipov" userId="bfbbc0ef-c616-40fb-bae7-56bdead6de03" providerId="ADAL" clId="{8F0B3201-58E3-44BE-ADFC-7DF6D10EC025}" dt="2021-07-14T09:14:23.777" v="26" actId="26606"/>
          <ac:spMkLst>
            <pc:docMk/>
            <pc:sldMk cId="1829285066" sldId="270"/>
            <ac:spMk id="3" creationId="{6D2F6746-201E-4772-9E7C-10159FABF6B9}"/>
          </ac:spMkLst>
        </pc:spChg>
        <pc:spChg chg="add">
          <ac:chgData name="Alexey Osipov" userId="bfbbc0ef-c616-40fb-bae7-56bdead6de03" providerId="ADAL" clId="{8F0B3201-58E3-44BE-ADFC-7DF6D10EC025}" dt="2021-07-14T09:14:23.777" v="26" actId="26606"/>
          <ac:spMkLst>
            <pc:docMk/>
            <pc:sldMk cId="1829285066" sldId="270"/>
            <ac:spMk id="9" creationId="{B819A166-7571-4003-A6B8-B62034C3ED30}"/>
          </ac:spMkLst>
        </pc:spChg>
        <pc:graphicFrameChg chg="add">
          <ac:chgData name="Alexey Osipov" userId="bfbbc0ef-c616-40fb-bae7-56bdead6de03" providerId="ADAL" clId="{8F0B3201-58E3-44BE-ADFC-7DF6D10EC025}" dt="2021-07-14T09:14:23.777" v="26" actId="26606"/>
          <ac:graphicFrameMkLst>
            <pc:docMk/>
            <pc:sldMk cId="1829285066" sldId="270"/>
            <ac:graphicFrameMk id="5" creationId="{C6712E62-49FF-4F1B-AB9F-44F887C9050A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4513CC-105A-497F-B058-BD4657E03C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D9AF8A8-345F-4477-9F45-BCBF8CC5E641}">
      <dgm:prSet/>
      <dgm:spPr/>
      <dgm:t>
        <a:bodyPr/>
        <a:lstStyle/>
        <a:p>
          <a:r>
            <a:rPr lang="en-US"/>
            <a:t>Qualified 24 teams.</a:t>
          </a:r>
        </a:p>
      </dgm:t>
    </dgm:pt>
    <dgm:pt modelId="{7F9E957A-3C16-45A0-81DC-BF2D2A192FBF}" type="parTrans" cxnId="{64EA91B6-DD55-4804-82F3-8964404EF628}">
      <dgm:prSet/>
      <dgm:spPr/>
      <dgm:t>
        <a:bodyPr/>
        <a:lstStyle/>
        <a:p>
          <a:endParaRPr lang="en-US"/>
        </a:p>
      </dgm:t>
    </dgm:pt>
    <dgm:pt modelId="{89782882-B880-4703-8FB8-81888755E32E}" type="sibTrans" cxnId="{64EA91B6-DD55-4804-82F3-8964404EF628}">
      <dgm:prSet/>
      <dgm:spPr/>
      <dgm:t>
        <a:bodyPr/>
        <a:lstStyle/>
        <a:p>
          <a:endParaRPr lang="en-US"/>
        </a:p>
      </dgm:t>
    </dgm:pt>
    <dgm:pt modelId="{750E9282-88AE-44BE-9D45-02D8B1DAB52F}">
      <dgm:prSet/>
      <dgm:spPr/>
      <dgm:t>
        <a:bodyPr/>
        <a:lstStyle/>
        <a:p>
          <a:r>
            <a:rPr lang="en-US"/>
            <a:t>Fixed draw.</a:t>
          </a:r>
        </a:p>
      </dgm:t>
    </dgm:pt>
    <dgm:pt modelId="{00958A7F-2223-4CE2-B3B6-07463433FBB3}" type="parTrans" cxnId="{9ED4CF60-B456-443E-8F74-5CF9495CA7F6}">
      <dgm:prSet/>
      <dgm:spPr/>
      <dgm:t>
        <a:bodyPr/>
        <a:lstStyle/>
        <a:p>
          <a:endParaRPr lang="en-US"/>
        </a:p>
      </dgm:t>
    </dgm:pt>
    <dgm:pt modelId="{7BC2118B-3ECE-420C-BC2B-32C31ECABA56}" type="sibTrans" cxnId="{9ED4CF60-B456-443E-8F74-5CF9495CA7F6}">
      <dgm:prSet/>
      <dgm:spPr/>
      <dgm:t>
        <a:bodyPr/>
        <a:lstStyle/>
        <a:p>
          <a:endParaRPr lang="en-US"/>
        </a:p>
      </dgm:t>
    </dgm:pt>
    <dgm:pt modelId="{C8F96F5D-06E0-47E6-8EFF-0CABFCA5B5DA}">
      <dgm:prSet/>
      <dgm:spPr/>
      <dgm:t>
        <a:bodyPr/>
        <a:lstStyle/>
        <a:p>
          <a:r>
            <a:rPr lang="en-US"/>
            <a:t>Group games.</a:t>
          </a:r>
        </a:p>
      </dgm:t>
    </dgm:pt>
    <dgm:pt modelId="{CD3004C9-C708-4409-B4D2-660B2BDD672A}" type="parTrans" cxnId="{AC01D4D5-C05E-4C7F-8CC6-173FBCF8E9EF}">
      <dgm:prSet/>
      <dgm:spPr/>
      <dgm:t>
        <a:bodyPr/>
        <a:lstStyle/>
        <a:p>
          <a:endParaRPr lang="en-US"/>
        </a:p>
      </dgm:t>
    </dgm:pt>
    <dgm:pt modelId="{EB8C2727-2F7C-4EF5-8ACB-83107B9AFD03}" type="sibTrans" cxnId="{AC01D4D5-C05E-4C7F-8CC6-173FBCF8E9EF}">
      <dgm:prSet/>
      <dgm:spPr/>
      <dgm:t>
        <a:bodyPr/>
        <a:lstStyle/>
        <a:p>
          <a:endParaRPr lang="en-US"/>
        </a:p>
      </dgm:t>
    </dgm:pt>
    <dgm:pt modelId="{1BB38B7B-C4D1-41B8-8324-79FCA845215A}">
      <dgm:prSet/>
      <dgm:spPr/>
      <dgm:t>
        <a:bodyPr/>
        <a:lstStyle/>
        <a:p>
          <a:r>
            <a:rPr lang="en-US"/>
            <a:t>Play-off games.</a:t>
          </a:r>
        </a:p>
      </dgm:t>
    </dgm:pt>
    <dgm:pt modelId="{02BDC676-AD9D-4262-ABB0-33FC3C072F81}" type="parTrans" cxnId="{705CDE5B-D735-427F-A252-8DFF18CA4CAF}">
      <dgm:prSet/>
      <dgm:spPr/>
      <dgm:t>
        <a:bodyPr/>
        <a:lstStyle/>
        <a:p>
          <a:endParaRPr lang="en-US"/>
        </a:p>
      </dgm:t>
    </dgm:pt>
    <dgm:pt modelId="{2CA2FDF8-CE2E-4D87-A316-B42F934E6BA4}" type="sibTrans" cxnId="{705CDE5B-D735-427F-A252-8DFF18CA4CAF}">
      <dgm:prSet/>
      <dgm:spPr/>
      <dgm:t>
        <a:bodyPr/>
        <a:lstStyle/>
        <a:p>
          <a:endParaRPr lang="en-US"/>
        </a:p>
      </dgm:t>
    </dgm:pt>
    <dgm:pt modelId="{3FB0AEEA-CA97-494E-BAF1-017E4122E03C}">
      <dgm:prSet/>
      <dgm:spPr/>
      <dgm:t>
        <a:bodyPr/>
        <a:lstStyle/>
        <a:p>
          <a:r>
            <a:rPr lang="en-US"/>
            <a:t>Goal. Identify the probability to be a champion.</a:t>
          </a:r>
        </a:p>
      </dgm:t>
    </dgm:pt>
    <dgm:pt modelId="{D8B9071F-8FE2-42C3-A57E-09547C504174}" type="parTrans" cxnId="{36CB02E5-B5D0-4B20-BA28-BE393C13DB2A}">
      <dgm:prSet/>
      <dgm:spPr/>
      <dgm:t>
        <a:bodyPr/>
        <a:lstStyle/>
        <a:p>
          <a:endParaRPr lang="en-US"/>
        </a:p>
      </dgm:t>
    </dgm:pt>
    <dgm:pt modelId="{4FC80776-9B7F-4F73-8858-F9D762E9D90A}" type="sibTrans" cxnId="{36CB02E5-B5D0-4B20-BA28-BE393C13DB2A}">
      <dgm:prSet/>
      <dgm:spPr/>
      <dgm:t>
        <a:bodyPr/>
        <a:lstStyle/>
        <a:p>
          <a:endParaRPr lang="en-US"/>
        </a:p>
      </dgm:t>
    </dgm:pt>
    <dgm:pt modelId="{CDDC0654-B72B-4113-92EE-21BB47D6E15E}" type="pres">
      <dgm:prSet presAssocID="{AD4513CC-105A-497F-B058-BD4657E03CDA}" presName="root" presStyleCnt="0">
        <dgm:presLayoutVars>
          <dgm:dir/>
          <dgm:resizeHandles val="exact"/>
        </dgm:presLayoutVars>
      </dgm:prSet>
      <dgm:spPr/>
    </dgm:pt>
    <dgm:pt modelId="{4A98E7C1-0B12-4C6D-AFA3-A243E360989C}" type="pres">
      <dgm:prSet presAssocID="{DD9AF8A8-345F-4477-9F45-BCBF8CC5E641}" presName="compNode" presStyleCnt="0"/>
      <dgm:spPr/>
    </dgm:pt>
    <dgm:pt modelId="{6FD07BA8-AF52-4C30-BC1D-64EEDAA6AE51}" type="pres">
      <dgm:prSet presAssocID="{DD9AF8A8-345F-4477-9F45-BCBF8CC5E641}" presName="bgRect" presStyleLbl="bgShp" presStyleIdx="0" presStyleCnt="5"/>
      <dgm:spPr/>
    </dgm:pt>
    <dgm:pt modelId="{9DF2D45D-1333-47D9-AEE5-8F42CE8D0FD9}" type="pres">
      <dgm:prSet presAssocID="{DD9AF8A8-345F-4477-9F45-BCBF8CC5E6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116DD14-B72E-445B-9A39-27F8079B5D99}" type="pres">
      <dgm:prSet presAssocID="{DD9AF8A8-345F-4477-9F45-BCBF8CC5E641}" presName="spaceRect" presStyleCnt="0"/>
      <dgm:spPr/>
    </dgm:pt>
    <dgm:pt modelId="{48AA7EA8-6C34-4A27-B7BC-78E5030FE7E4}" type="pres">
      <dgm:prSet presAssocID="{DD9AF8A8-345F-4477-9F45-BCBF8CC5E641}" presName="parTx" presStyleLbl="revTx" presStyleIdx="0" presStyleCnt="5">
        <dgm:presLayoutVars>
          <dgm:chMax val="0"/>
          <dgm:chPref val="0"/>
        </dgm:presLayoutVars>
      </dgm:prSet>
      <dgm:spPr/>
    </dgm:pt>
    <dgm:pt modelId="{A5D23956-FDC3-4336-844A-296F35BC18D9}" type="pres">
      <dgm:prSet presAssocID="{89782882-B880-4703-8FB8-81888755E32E}" presName="sibTrans" presStyleCnt="0"/>
      <dgm:spPr/>
    </dgm:pt>
    <dgm:pt modelId="{314DF84B-EE42-42EC-B210-812CC01C42D6}" type="pres">
      <dgm:prSet presAssocID="{750E9282-88AE-44BE-9D45-02D8B1DAB52F}" presName="compNode" presStyleCnt="0"/>
      <dgm:spPr/>
    </dgm:pt>
    <dgm:pt modelId="{0B61C66C-BC43-4FBF-8E06-60A0FDBFBB5C}" type="pres">
      <dgm:prSet presAssocID="{750E9282-88AE-44BE-9D45-02D8B1DAB52F}" presName="bgRect" presStyleLbl="bgShp" presStyleIdx="1" presStyleCnt="5"/>
      <dgm:spPr/>
    </dgm:pt>
    <dgm:pt modelId="{C5403748-5F1D-41EC-AF03-DF8C7D50F899}" type="pres">
      <dgm:prSet presAssocID="{750E9282-88AE-44BE-9D45-02D8B1DAB52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"/>
        </a:ext>
      </dgm:extLst>
    </dgm:pt>
    <dgm:pt modelId="{E304FEDA-F018-4501-A849-3DD726600A90}" type="pres">
      <dgm:prSet presAssocID="{750E9282-88AE-44BE-9D45-02D8B1DAB52F}" presName="spaceRect" presStyleCnt="0"/>
      <dgm:spPr/>
    </dgm:pt>
    <dgm:pt modelId="{A2FC17E0-9C8C-4E25-8B68-C10CF897E8B6}" type="pres">
      <dgm:prSet presAssocID="{750E9282-88AE-44BE-9D45-02D8B1DAB52F}" presName="parTx" presStyleLbl="revTx" presStyleIdx="1" presStyleCnt="5">
        <dgm:presLayoutVars>
          <dgm:chMax val="0"/>
          <dgm:chPref val="0"/>
        </dgm:presLayoutVars>
      </dgm:prSet>
      <dgm:spPr/>
    </dgm:pt>
    <dgm:pt modelId="{9BE7B0FC-F003-45C5-9684-CC3EBC71A3EA}" type="pres">
      <dgm:prSet presAssocID="{7BC2118B-3ECE-420C-BC2B-32C31ECABA56}" presName="sibTrans" presStyleCnt="0"/>
      <dgm:spPr/>
    </dgm:pt>
    <dgm:pt modelId="{1572F492-7A3D-4625-9CC5-C5413D04C0CF}" type="pres">
      <dgm:prSet presAssocID="{C8F96F5D-06E0-47E6-8EFF-0CABFCA5B5DA}" presName="compNode" presStyleCnt="0"/>
      <dgm:spPr/>
    </dgm:pt>
    <dgm:pt modelId="{539D6869-3BF0-45B1-A5DA-75D06F7C2287}" type="pres">
      <dgm:prSet presAssocID="{C8F96F5D-06E0-47E6-8EFF-0CABFCA5B5DA}" presName="bgRect" presStyleLbl="bgShp" presStyleIdx="2" presStyleCnt="5"/>
      <dgm:spPr/>
    </dgm:pt>
    <dgm:pt modelId="{21897206-70B4-4D2E-B8F7-9BABEE1DF31F}" type="pres">
      <dgm:prSet presAssocID="{C8F96F5D-06E0-47E6-8EFF-0CABFCA5B5D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D17F44ED-895E-4FE1-8D5F-0D5B216E14EB}" type="pres">
      <dgm:prSet presAssocID="{C8F96F5D-06E0-47E6-8EFF-0CABFCA5B5DA}" presName="spaceRect" presStyleCnt="0"/>
      <dgm:spPr/>
    </dgm:pt>
    <dgm:pt modelId="{2B3A3615-97EE-4184-9A5B-B45A2A86D891}" type="pres">
      <dgm:prSet presAssocID="{C8F96F5D-06E0-47E6-8EFF-0CABFCA5B5DA}" presName="parTx" presStyleLbl="revTx" presStyleIdx="2" presStyleCnt="5">
        <dgm:presLayoutVars>
          <dgm:chMax val="0"/>
          <dgm:chPref val="0"/>
        </dgm:presLayoutVars>
      </dgm:prSet>
      <dgm:spPr/>
    </dgm:pt>
    <dgm:pt modelId="{5854592F-54C1-4C88-85F3-EE45AE7E77D2}" type="pres">
      <dgm:prSet presAssocID="{EB8C2727-2F7C-4EF5-8ACB-83107B9AFD03}" presName="sibTrans" presStyleCnt="0"/>
      <dgm:spPr/>
    </dgm:pt>
    <dgm:pt modelId="{5A0C547E-7CC1-4C08-A5ED-869469F8AED4}" type="pres">
      <dgm:prSet presAssocID="{1BB38B7B-C4D1-41B8-8324-79FCA845215A}" presName="compNode" presStyleCnt="0"/>
      <dgm:spPr/>
    </dgm:pt>
    <dgm:pt modelId="{3D4EF933-1487-4039-BB77-234E4689442F}" type="pres">
      <dgm:prSet presAssocID="{1BB38B7B-C4D1-41B8-8324-79FCA845215A}" presName="bgRect" presStyleLbl="bgShp" presStyleIdx="3" presStyleCnt="5"/>
      <dgm:spPr/>
    </dgm:pt>
    <dgm:pt modelId="{E42CB370-F355-4958-8FBA-59864631100C}" type="pres">
      <dgm:prSet presAssocID="{1BB38B7B-C4D1-41B8-8324-79FCA845215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2206D522-7E9C-47D4-89C4-E0D216EF87F9}" type="pres">
      <dgm:prSet presAssocID="{1BB38B7B-C4D1-41B8-8324-79FCA845215A}" presName="spaceRect" presStyleCnt="0"/>
      <dgm:spPr/>
    </dgm:pt>
    <dgm:pt modelId="{05CD1F79-A76E-4511-AFE4-153D640B3CDC}" type="pres">
      <dgm:prSet presAssocID="{1BB38B7B-C4D1-41B8-8324-79FCA845215A}" presName="parTx" presStyleLbl="revTx" presStyleIdx="3" presStyleCnt="5">
        <dgm:presLayoutVars>
          <dgm:chMax val="0"/>
          <dgm:chPref val="0"/>
        </dgm:presLayoutVars>
      </dgm:prSet>
      <dgm:spPr/>
    </dgm:pt>
    <dgm:pt modelId="{81E78951-0E79-4722-BC81-810619B0F7F4}" type="pres">
      <dgm:prSet presAssocID="{2CA2FDF8-CE2E-4D87-A316-B42F934E6BA4}" presName="sibTrans" presStyleCnt="0"/>
      <dgm:spPr/>
    </dgm:pt>
    <dgm:pt modelId="{503511C6-C22B-42E9-BE8E-B8730167F33F}" type="pres">
      <dgm:prSet presAssocID="{3FB0AEEA-CA97-494E-BAF1-017E4122E03C}" presName="compNode" presStyleCnt="0"/>
      <dgm:spPr/>
    </dgm:pt>
    <dgm:pt modelId="{59C691A3-6F8B-4027-944F-62F5F11AD25F}" type="pres">
      <dgm:prSet presAssocID="{3FB0AEEA-CA97-494E-BAF1-017E4122E03C}" presName="bgRect" presStyleLbl="bgShp" presStyleIdx="4" presStyleCnt="5"/>
      <dgm:spPr/>
    </dgm:pt>
    <dgm:pt modelId="{896B571A-A5FE-4D21-A526-DEF66C314C07}" type="pres">
      <dgm:prSet presAssocID="{3FB0AEEA-CA97-494E-BAF1-017E4122E0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A430BD9-2DEB-4134-AE04-A41C5F935269}" type="pres">
      <dgm:prSet presAssocID="{3FB0AEEA-CA97-494E-BAF1-017E4122E03C}" presName="spaceRect" presStyleCnt="0"/>
      <dgm:spPr/>
    </dgm:pt>
    <dgm:pt modelId="{0681E681-19A8-4A5C-A71F-5EBC1FC68032}" type="pres">
      <dgm:prSet presAssocID="{3FB0AEEA-CA97-494E-BAF1-017E4122E0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8A48E22-285D-4B0C-B7FF-B4B1F057CB20}" type="presOf" srcId="{AD4513CC-105A-497F-B058-BD4657E03CDA}" destId="{CDDC0654-B72B-4113-92EE-21BB47D6E15E}" srcOrd="0" destOrd="0" presId="urn:microsoft.com/office/officeart/2018/2/layout/IconVerticalSolidList"/>
    <dgm:cxn modelId="{705CDE5B-D735-427F-A252-8DFF18CA4CAF}" srcId="{AD4513CC-105A-497F-B058-BD4657E03CDA}" destId="{1BB38B7B-C4D1-41B8-8324-79FCA845215A}" srcOrd="3" destOrd="0" parTransId="{02BDC676-AD9D-4262-ABB0-33FC3C072F81}" sibTransId="{2CA2FDF8-CE2E-4D87-A316-B42F934E6BA4}"/>
    <dgm:cxn modelId="{9ED4CF60-B456-443E-8F74-5CF9495CA7F6}" srcId="{AD4513CC-105A-497F-B058-BD4657E03CDA}" destId="{750E9282-88AE-44BE-9D45-02D8B1DAB52F}" srcOrd="1" destOrd="0" parTransId="{00958A7F-2223-4CE2-B3B6-07463433FBB3}" sibTransId="{7BC2118B-3ECE-420C-BC2B-32C31ECABA56}"/>
    <dgm:cxn modelId="{64EA91B6-DD55-4804-82F3-8964404EF628}" srcId="{AD4513CC-105A-497F-B058-BD4657E03CDA}" destId="{DD9AF8A8-345F-4477-9F45-BCBF8CC5E641}" srcOrd="0" destOrd="0" parTransId="{7F9E957A-3C16-45A0-81DC-BF2D2A192FBF}" sibTransId="{89782882-B880-4703-8FB8-81888755E32E}"/>
    <dgm:cxn modelId="{D008D7B6-78A1-421E-9664-B4FACE0B9457}" type="presOf" srcId="{DD9AF8A8-345F-4477-9F45-BCBF8CC5E641}" destId="{48AA7EA8-6C34-4A27-B7BC-78E5030FE7E4}" srcOrd="0" destOrd="0" presId="urn:microsoft.com/office/officeart/2018/2/layout/IconVerticalSolidList"/>
    <dgm:cxn modelId="{0351D6CE-1ABD-41C8-91B3-262F014E56C8}" type="presOf" srcId="{750E9282-88AE-44BE-9D45-02D8B1DAB52F}" destId="{A2FC17E0-9C8C-4E25-8B68-C10CF897E8B6}" srcOrd="0" destOrd="0" presId="urn:microsoft.com/office/officeart/2018/2/layout/IconVerticalSolidList"/>
    <dgm:cxn modelId="{AC01D4D5-C05E-4C7F-8CC6-173FBCF8E9EF}" srcId="{AD4513CC-105A-497F-B058-BD4657E03CDA}" destId="{C8F96F5D-06E0-47E6-8EFF-0CABFCA5B5DA}" srcOrd="2" destOrd="0" parTransId="{CD3004C9-C708-4409-B4D2-660B2BDD672A}" sibTransId="{EB8C2727-2F7C-4EF5-8ACB-83107B9AFD03}"/>
    <dgm:cxn modelId="{A34E00DF-15B2-416B-81BA-29F26360ECDF}" type="presOf" srcId="{C8F96F5D-06E0-47E6-8EFF-0CABFCA5B5DA}" destId="{2B3A3615-97EE-4184-9A5B-B45A2A86D891}" srcOrd="0" destOrd="0" presId="urn:microsoft.com/office/officeart/2018/2/layout/IconVerticalSolidList"/>
    <dgm:cxn modelId="{BF0DEAE1-05BA-46FD-A5AC-9D8A99314A2D}" type="presOf" srcId="{1BB38B7B-C4D1-41B8-8324-79FCA845215A}" destId="{05CD1F79-A76E-4511-AFE4-153D640B3CDC}" srcOrd="0" destOrd="0" presId="urn:microsoft.com/office/officeart/2018/2/layout/IconVerticalSolidList"/>
    <dgm:cxn modelId="{36CB02E5-B5D0-4B20-BA28-BE393C13DB2A}" srcId="{AD4513CC-105A-497F-B058-BD4657E03CDA}" destId="{3FB0AEEA-CA97-494E-BAF1-017E4122E03C}" srcOrd="4" destOrd="0" parTransId="{D8B9071F-8FE2-42C3-A57E-09547C504174}" sibTransId="{4FC80776-9B7F-4F73-8858-F9D762E9D90A}"/>
    <dgm:cxn modelId="{F616A1F9-F758-4822-9895-7579C72C041A}" type="presOf" srcId="{3FB0AEEA-CA97-494E-BAF1-017E4122E03C}" destId="{0681E681-19A8-4A5C-A71F-5EBC1FC68032}" srcOrd="0" destOrd="0" presId="urn:microsoft.com/office/officeart/2018/2/layout/IconVerticalSolidList"/>
    <dgm:cxn modelId="{107CB27D-CE79-4E84-803C-EFD2E8C9DD78}" type="presParOf" srcId="{CDDC0654-B72B-4113-92EE-21BB47D6E15E}" destId="{4A98E7C1-0B12-4C6D-AFA3-A243E360989C}" srcOrd="0" destOrd="0" presId="urn:microsoft.com/office/officeart/2018/2/layout/IconVerticalSolidList"/>
    <dgm:cxn modelId="{A88602B1-7765-4B0C-BAC9-1585FAE5E5F2}" type="presParOf" srcId="{4A98E7C1-0B12-4C6D-AFA3-A243E360989C}" destId="{6FD07BA8-AF52-4C30-BC1D-64EEDAA6AE51}" srcOrd="0" destOrd="0" presId="urn:microsoft.com/office/officeart/2018/2/layout/IconVerticalSolidList"/>
    <dgm:cxn modelId="{4D05E8D3-54C0-401C-BC5C-0FD6FB40D267}" type="presParOf" srcId="{4A98E7C1-0B12-4C6D-AFA3-A243E360989C}" destId="{9DF2D45D-1333-47D9-AEE5-8F42CE8D0FD9}" srcOrd="1" destOrd="0" presId="urn:microsoft.com/office/officeart/2018/2/layout/IconVerticalSolidList"/>
    <dgm:cxn modelId="{752065CA-E0E5-4923-8C53-0D5AA2F1C872}" type="presParOf" srcId="{4A98E7C1-0B12-4C6D-AFA3-A243E360989C}" destId="{0116DD14-B72E-445B-9A39-27F8079B5D99}" srcOrd="2" destOrd="0" presId="urn:microsoft.com/office/officeart/2018/2/layout/IconVerticalSolidList"/>
    <dgm:cxn modelId="{1A69CAF1-1B63-4B5C-A395-E3ECEB8A327B}" type="presParOf" srcId="{4A98E7C1-0B12-4C6D-AFA3-A243E360989C}" destId="{48AA7EA8-6C34-4A27-B7BC-78E5030FE7E4}" srcOrd="3" destOrd="0" presId="urn:microsoft.com/office/officeart/2018/2/layout/IconVerticalSolidList"/>
    <dgm:cxn modelId="{C06F2045-849E-4336-8F05-0313B24A8D1F}" type="presParOf" srcId="{CDDC0654-B72B-4113-92EE-21BB47D6E15E}" destId="{A5D23956-FDC3-4336-844A-296F35BC18D9}" srcOrd="1" destOrd="0" presId="urn:microsoft.com/office/officeart/2018/2/layout/IconVerticalSolidList"/>
    <dgm:cxn modelId="{61384A1C-E51E-470C-BC6E-281113D8ED0E}" type="presParOf" srcId="{CDDC0654-B72B-4113-92EE-21BB47D6E15E}" destId="{314DF84B-EE42-42EC-B210-812CC01C42D6}" srcOrd="2" destOrd="0" presId="urn:microsoft.com/office/officeart/2018/2/layout/IconVerticalSolidList"/>
    <dgm:cxn modelId="{4A827AFB-EDE9-467F-A00D-EE4421EB5BE2}" type="presParOf" srcId="{314DF84B-EE42-42EC-B210-812CC01C42D6}" destId="{0B61C66C-BC43-4FBF-8E06-60A0FDBFBB5C}" srcOrd="0" destOrd="0" presId="urn:microsoft.com/office/officeart/2018/2/layout/IconVerticalSolidList"/>
    <dgm:cxn modelId="{4B29E95A-BEF0-466C-8AC2-CADAA0307E82}" type="presParOf" srcId="{314DF84B-EE42-42EC-B210-812CC01C42D6}" destId="{C5403748-5F1D-41EC-AF03-DF8C7D50F899}" srcOrd="1" destOrd="0" presId="urn:microsoft.com/office/officeart/2018/2/layout/IconVerticalSolidList"/>
    <dgm:cxn modelId="{AAF061C5-6954-4BDA-A7A1-D87FE2A6F16E}" type="presParOf" srcId="{314DF84B-EE42-42EC-B210-812CC01C42D6}" destId="{E304FEDA-F018-4501-A849-3DD726600A90}" srcOrd="2" destOrd="0" presId="urn:microsoft.com/office/officeart/2018/2/layout/IconVerticalSolidList"/>
    <dgm:cxn modelId="{7B3AA4F7-F946-4DBD-B6EE-044F5A2D5044}" type="presParOf" srcId="{314DF84B-EE42-42EC-B210-812CC01C42D6}" destId="{A2FC17E0-9C8C-4E25-8B68-C10CF897E8B6}" srcOrd="3" destOrd="0" presId="urn:microsoft.com/office/officeart/2018/2/layout/IconVerticalSolidList"/>
    <dgm:cxn modelId="{47FCE206-8BCA-44FD-9C91-E7BBA1060413}" type="presParOf" srcId="{CDDC0654-B72B-4113-92EE-21BB47D6E15E}" destId="{9BE7B0FC-F003-45C5-9684-CC3EBC71A3EA}" srcOrd="3" destOrd="0" presId="urn:microsoft.com/office/officeart/2018/2/layout/IconVerticalSolidList"/>
    <dgm:cxn modelId="{8076AAFD-BF40-48B3-8993-1E2DA2B68E3E}" type="presParOf" srcId="{CDDC0654-B72B-4113-92EE-21BB47D6E15E}" destId="{1572F492-7A3D-4625-9CC5-C5413D04C0CF}" srcOrd="4" destOrd="0" presId="urn:microsoft.com/office/officeart/2018/2/layout/IconVerticalSolidList"/>
    <dgm:cxn modelId="{B778DC51-3805-4EEC-B6E7-C88927A2D9D8}" type="presParOf" srcId="{1572F492-7A3D-4625-9CC5-C5413D04C0CF}" destId="{539D6869-3BF0-45B1-A5DA-75D06F7C2287}" srcOrd="0" destOrd="0" presId="urn:microsoft.com/office/officeart/2018/2/layout/IconVerticalSolidList"/>
    <dgm:cxn modelId="{8B4C0A2B-91A1-4665-A20F-474D5FAFE979}" type="presParOf" srcId="{1572F492-7A3D-4625-9CC5-C5413D04C0CF}" destId="{21897206-70B4-4D2E-B8F7-9BABEE1DF31F}" srcOrd="1" destOrd="0" presId="urn:microsoft.com/office/officeart/2018/2/layout/IconVerticalSolidList"/>
    <dgm:cxn modelId="{5032EF40-B0A0-40BE-A4D3-F3A69EA758E4}" type="presParOf" srcId="{1572F492-7A3D-4625-9CC5-C5413D04C0CF}" destId="{D17F44ED-895E-4FE1-8D5F-0D5B216E14EB}" srcOrd="2" destOrd="0" presId="urn:microsoft.com/office/officeart/2018/2/layout/IconVerticalSolidList"/>
    <dgm:cxn modelId="{96BDC630-7E29-44A2-A3FE-201969283B85}" type="presParOf" srcId="{1572F492-7A3D-4625-9CC5-C5413D04C0CF}" destId="{2B3A3615-97EE-4184-9A5B-B45A2A86D891}" srcOrd="3" destOrd="0" presId="urn:microsoft.com/office/officeart/2018/2/layout/IconVerticalSolidList"/>
    <dgm:cxn modelId="{40B8EE7B-DD47-4253-B26B-B57422C18B8A}" type="presParOf" srcId="{CDDC0654-B72B-4113-92EE-21BB47D6E15E}" destId="{5854592F-54C1-4C88-85F3-EE45AE7E77D2}" srcOrd="5" destOrd="0" presId="urn:microsoft.com/office/officeart/2018/2/layout/IconVerticalSolidList"/>
    <dgm:cxn modelId="{1078B677-EAE1-4E64-9339-6D704154B6A4}" type="presParOf" srcId="{CDDC0654-B72B-4113-92EE-21BB47D6E15E}" destId="{5A0C547E-7CC1-4C08-A5ED-869469F8AED4}" srcOrd="6" destOrd="0" presId="urn:microsoft.com/office/officeart/2018/2/layout/IconVerticalSolidList"/>
    <dgm:cxn modelId="{C761FE20-AE20-4203-8CA6-494F26BF7633}" type="presParOf" srcId="{5A0C547E-7CC1-4C08-A5ED-869469F8AED4}" destId="{3D4EF933-1487-4039-BB77-234E4689442F}" srcOrd="0" destOrd="0" presId="urn:microsoft.com/office/officeart/2018/2/layout/IconVerticalSolidList"/>
    <dgm:cxn modelId="{44F6A5FE-610E-433E-B09D-5CAD9D43E6E2}" type="presParOf" srcId="{5A0C547E-7CC1-4C08-A5ED-869469F8AED4}" destId="{E42CB370-F355-4958-8FBA-59864631100C}" srcOrd="1" destOrd="0" presId="urn:microsoft.com/office/officeart/2018/2/layout/IconVerticalSolidList"/>
    <dgm:cxn modelId="{2E3476DF-BAB0-4CDD-8BAB-738B461F54A6}" type="presParOf" srcId="{5A0C547E-7CC1-4C08-A5ED-869469F8AED4}" destId="{2206D522-7E9C-47D4-89C4-E0D216EF87F9}" srcOrd="2" destOrd="0" presId="urn:microsoft.com/office/officeart/2018/2/layout/IconVerticalSolidList"/>
    <dgm:cxn modelId="{C4C37AA9-E1C1-496E-9BC5-FF8FC6FBD9FF}" type="presParOf" srcId="{5A0C547E-7CC1-4C08-A5ED-869469F8AED4}" destId="{05CD1F79-A76E-4511-AFE4-153D640B3CDC}" srcOrd="3" destOrd="0" presId="urn:microsoft.com/office/officeart/2018/2/layout/IconVerticalSolidList"/>
    <dgm:cxn modelId="{CF2DF13A-342B-40A0-9FEC-694AE2908D1E}" type="presParOf" srcId="{CDDC0654-B72B-4113-92EE-21BB47D6E15E}" destId="{81E78951-0E79-4722-BC81-810619B0F7F4}" srcOrd="7" destOrd="0" presId="urn:microsoft.com/office/officeart/2018/2/layout/IconVerticalSolidList"/>
    <dgm:cxn modelId="{7C7A9108-3596-4B8B-8BEA-86E85339ACC5}" type="presParOf" srcId="{CDDC0654-B72B-4113-92EE-21BB47D6E15E}" destId="{503511C6-C22B-42E9-BE8E-B8730167F33F}" srcOrd="8" destOrd="0" presId="urn:microsoft.com/office/officeart/2018/2/layout/IconVerticalSolidList"/>
    <dgm:cxn modelId="{CE93398B-560D-49DC-9D2F-E7B793D773C0}" type="presParOf" srcId="{503511C6-C22B-42E9-BE8E-B8730167F33F}" destId="{59C691A3-6F8B-4027-944F-62F5F11AD25F}" srcOrd="0" destOrd="0" presId="urn:microsoft.com/office/officeart/2018/2/layout/IconVerticalSolidList"/>
    <dgm:cxn modelId="{CA530DC1-345F-4FF4-B7BD-738113AFC0D9}" type="presParOf" srcId="{503511C6-C22B-42E9-BE8E-B8730167F33F}" destId="{896B571A-A5FE-4D21-A526-DEF66C314C07}" srcOrd="1" destOrd="0" presId="urn:microsoft.com/office/officeart/2018/2/layout/IconVerticalSolidList"/>
    <dgm:cxn modelId="{1FD363D1-D3C2-4FDE-9621-958F0AC327AB}" type="presParOf" srcId="{503511C6-C22B-42E9-BE8E-B8730167F33F}" destId="{EA430BD9-2DEB-4134-AE04-A41C5F935269}" srcOrd="2" destOrd="0" presId="urn:microsoft.com/office/officeart/2018/2/layout/IconVerticalSolidList"/>
    <dgm:cxn modelId="{789AD99F-289C-4A0A-B083-4D5C4D87EC61}" type="presParOf" srcId="{503511C6-C22B-42E9-BE8E-B8730167F33F}" destId="{0681E681-19A8-4A5C-A71F-5EBC1FC680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9E85C9-AA0C-475F-A963-AD0592EF716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647FDD-412F-423D-BA84-C27FEF1EF626}">
      <dgm:prSet/>
      <dgm:spPr/>
      <dgm:t>
        <a:bodyPr/>
        <a:lstStyle/>
        <a:p>
          <a:r>
            <a:rPr lang="en-US"/>
            <a:t>Team A vs Team B. What is the probability of s1</a:t>
          </a:r>
          <a:r>
            <a:rPr lang="ru-RU"/>
            <a:t>-</a:t>
          </a:r>
          <a:r>
            <a:rPr lang="en-US"/>
            <a:t>s2</a:t>
          </a:r>
          <a:r>
            <a:rPr lang="ru-RU"/>
            <a:t>=</a:t>
          </a:r>
          <a:r>
            <a:rPr lang="en-US"/>
            <a:t>s?</a:t>
          </a:r>
        </a:p>
      </dgm:t>
    </dgm:pt>
    <dgm:pt modelId="{D118E28F-E5B5-4800-98B1-0267512FB69B}" type="parTrans" cxnId="{3BF1772C-BEE2-4D36-89BB-BBF81F8D87F2}">
      <dgm:prSet/>
      <dgm:spPr/>
      <dgm:t>
        <a:bodyPr/>
        <a:lstStyle/>
        <a:p>
          <a:endParaRPr lang="en-US"/>
        </a:p>
      </dgm:t>
    </dgm:pt>
    <dgm:pt modelId="{8B3AED99-7FDE-4C72-8313-18A7A0AC30EC}" type="sibTrans" cxnId="{3BF1772C-BEE2-4D36-89BB-BBF81F8D87F2}">
      <dgm:prSet/>
      <dgm:spPr/>
      <dgm:t>
        <a:bodyPr/>
        <a:lstStyle/>
        <a:p>
          <a:endParaRPr lang="en-US"/>
        </a:p>
      </dgm:t>
    </dgm:pt>
    <dgm:pt modelId="{90739298-E90C-4989-B13D-E4959DF69AA8}">
      <dgm:prSet/>
      <dgm:spPr/>
      <dgm:t>
        <a:bodyPr/>
        <a:lstStyle/>
        <a:p>
          <a:r>
            <a:rPr lang="en-US"/>
            <a:t>Group stage specifics.</a:t>
          </a:r>
        </a:p>
      </dgm:t>
    </dgm:pt>
    <dgm:pt modelId="{BEDCEB67-3786-4160-9922-BEF2E4E7848E}" type="parTrans" cxnId="{9AC5B1A6-250A-4272-B161-2D7AE1CB660E}">
      <dgm:prSet/>
      <dgm:spPr/>
      <dgm:t>
        <a:bodyPr/>
        <a:lstStyle/>
        <a:p>
          <a:endParaRPr lang="en-US"/>
        </a:p>
      </dgm:t>
    </dgm:pt>
    <dgm:pt modelId="{1DC25E94-EB32-4CCE-B079-CEC666B17230}" type="sibTrans" cxnId="{9AC5B1A6-250A-4272-B161-2D7AE1CB660E}">
      <dgm:prSet/>
      <dgm:spPr/>
      <dgm:t>
        <a:bodyPr/>
        <a:lstStyle/>
        <a:p>
          <a:endParaRPr lang="en-US"/>
        </a:p>
      </dgm:t>
    </dgm:pt>
    <dgm:pt modelId="{D1B235CB-CA0D-4AB1-9B93-3E9CEB979127}">
      <dgm:prSet/>
      <dgm:spPr/>
      <dgm:t>
        <a:bodyPr/>
        <a:lstStyle/>
        <a:p>
          <a:r>
            <a:rPr lang="en-US"/>
            <a:t>Play off specifics.</a:t>
          </a:r>
        </a:p>
      </dgm:t>
    </dgm:pt>
    <dgm:pt modelId="{528AD0B8-EF8C-4DF7-BB86-12C08AC06D30}" type="parTrans" cxnId="{2C7F6F76-2B5C-4FD0-8E50-165574BE44D7}">
      <dgm:prSet/>
      <dgm:spPr/>
      <dgm:t>
        <a:bodyPr/>
        <a:lstStyle/>
        <a:p>
          <a:endParaRPr lang="en-US"/>
        </a:p>
      </dgm:t>
    </dgm:pt>
    <dgm:pt modelId="{6A580F7B-831B-478D-8ABE-E794CD783843}" type="sibTrans" cxnId="{2C7F6F76-2B5C-4FD0-8E50-165574BE44D7}">
      <dgm:prSet/>
      <dgm:spPr/>
      <dgm:t>
        <a:bodyPr/>
        <a:lstStyle/>
        <a:p>
          <a:endParaRPr lang="en-US"/>
        </a:p>
      </dgm:t>
    </dgm:pt>
    <dgm:pt modelId="{7334B425-9D43-41AF-B867-F73B20BF5ACD}">
      <dgm:prSet/>
      <dgm:spPr/>
      <dgm:t>
        <a:bodyPr/>
        <a:lstStyle/>
        <a:p>
          <a:r>
            <a:rPr lang="en-US"/>
            <a:t>MC method.</a:t>
          </a:r>
        </a:p>
      </dgm:t>
    </dgm:pt>
    <dgm:pt modelId="{69D0E07C-1BCF-4A36-A600-7E000696FACD}" type="parTrans" cxnId="{75388036-9546-442C-8DDD-0FA549716330}">
      <dgm:prSet/>
      <dgm:spPr/>
      <dgm:t>
        <a:bodyPr/>
        <a:lstStyle/>
        <a:p>
          <a:endParaRPr lang="en-US"/>
        </a:p>
      </dgm:t>
    </dgm:pt>
    <dgm:pt modelId="{12C4CBEA-8AE9-4F14-96BE-4FB1E4609B77}" type="sibTrans" cxnId="{75388036-9546-442C-8DDD-0FA549716330}">
      <dgm:prSet/>
      <dgm:spPr/>
      <dgm:t>
        <a:bodyPr/>
        <a:lstStyle/>
        <a:p>
          <a:endParaRPr lang="en-US"/>
        </a:p>
      </dgm:t>
    </dgm:pt>
    <dgm:pt modelId="{AF90ADBE-6BE1-47CC-82CF-DE967BC63441}" type="pres">
      <dgm:prSet presAssocID="{229E85C9-AA0C-475F-A963-AD0592EF7167}" presName="linear" presStyleCnt="0">
        <dgm:presLayoutVars>
          <dgm:animLvl val="lvl"/>
          <dgm:resizeHandles val="exact"/>
        </dgm:presLayoutVars>
      </dgm:prSet>
      <dgm:spPr/>
    </dgm:pt>
    <dgm:pt modelId="{786A6B61-D8F7-4167-8BB2-D353CD0A00F1}" type="pres">
      <dgm:prSet presAssocID="{1F647FDD-412F-423D-BA84-C27FEF1EF62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CB8200-FFA2-4CB3-95DB-2F74461907E5}" type="pres">
      <dgm:prSet presAssocID="{8B3AED99-7FDE-4C72-8313-18A7A0AC30EC}" presName="spacer" presStyleCnt="0"/>
      <dgm:spPr/>
    </dgm:pt>
    <dgm:pt modelId="{BCA38A9E-3712-43F6-8144-188C4CDEB057}" type="pres">
      <dgm:prSet presAssocID="{90739298-E90C-4989-B13D-E4959DF69AA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309A24-F619-4A1E-9254-1973EE287AEA}" type="pres">
      <dgm:prSet presAssocID="{1DC25E94-EB32-4CCE-B079-CEC666B17230}" presName="spacer" presStyleCnt="0"/>
      <dgm:spPr/>
    </dgm:pt>
    <dgm:pt modelId="{197DFACB-4541-48AB-B88F-1D1C8847E139}" type="pres">
      <dgm:prSet presAssocID="{D1B235CB-CA0D-4AB1-9B93-3E9CEB97912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DAC9ED-CECD-4C24-B4F2-EAA175D8FD3E}" type="pres">
      <dgm:prSet presAssocID="{6A580F7B-831B-478D-8ABE-E794CD783843}" presName="spacer" presStyleCnt="0"/>
      <dgm:spPr/>
    </dgm:pt>
    <dgm:pt modelId="{BBEE3CAF-BF59-4B7C-AA43-9C3FBFF51606}" type="pres">
      <dgm:prSet presAssocID="{7334B425-9D43-41AF-B867-F73B20BF5AC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65F182A-869B-44D0-AD56-671648491535}" type="presOf" srcId="{D1B235CB-CA0D-4AB1-9B93-3E9CEB979127}" destId="{197DFACB-4541-48AB-B88F-1D1C8847E139}" srcOrd="0" destOrd="0" presId="urn:microsoft.com/office/officeart/2005/8/layout/vList2"/>
    <dgm:cxn modelId="{3BF1772C-BEE2-4D36-89BB-BBF81F8D87F2}" srcId="{229E85C9-AA0C-475F-A963-AD0592EF7167}" destId="{1F647FDD-412F-423D-BA84-C27FEF1EF626}" srcOrd="0" destOrd="0" parTransId="{D118E28F-E5B5-4800-98B1-0267512FB69B}" sibTransId="{8B3AED99-7FDE-4C72-8313-18A7A0AC30EC}"/>
    <dgm:cxn modelId="{75388036-9546-442C-8DDD-0FA549716330}" srcId="{229E85C9-AA0C-475F-A963-AD0592EF7167}" destId="{7334B425-9D43-41AF-B867-F73B20BF5ACD}" srcOrd="3" destOrd="0" parTransId="{69D0E07C-1BCF-4A36-A600-7E000696FACD}" sibTransId="{12C4CBEA-8AE9-4F14-96BE-4FB1E4609B77}"/>
    <dgm:cxn modelId="{2C7F6F76-2B5C-4FD0-8E50-165574BE44D7}" srcId="{229E85C9-AA0C-475F-A963-AD0592EF7167}" destId="{D1B235CB-CA0D-4AB1-9B93-3E9CEB979127}" srcOrd="2" destOrd="0" parTransId="{528AD0B8-EF8C-4DF7-BB86-12C08AC06D30}" sibTransId="{6A580F7B-831B-478D-8ABE-E794CD783843}"/>
    <dgm:cxn modelId="{7302CA57-F558-4AF0-8764-B0F24C15EBEB}" type="presOf" srcId="{1F647FDD-412F-423D-BA84-C27FEF1EF626}" destId="{786A6B61-D8F7-4167-8BB2-D353CD0A00F1}" srcOrd="0" destOrd="0" presId="urn:microsoft.com/office/officeart/2005/8/layout/vList2"/>
    <dgm:cxn modelId="{6D1EFEA5-70CD-429C-AF4E-0B2464F7F49C}" type="presOf" srcId="{7334B425-9D43-41AF-B867-F73B20BF5ACD}" destId="{BBEE3CAF-BF59-4B7C-AA43-9C3FBFF51606}" srcOrd="0" destOrd="0" presId="urn:microsoft.com/office/officeart/2005/8/layout/vList2"/>
    <dgm:cxn modelId="{DEE64AA6-9767-469B-8318-503BE68911FB}" type="presOf" srcId="{90739298-E90C-4989-B13D-E4959DF69AA8}" destId="{BCA38A9E-3712-43F6-8144-188C4CDEB057}" srcOrd="0" destOrd="0" presId="urn:microsoft.com/office/officeart/2005/8/layout/vList2"/>
    <dgm:cxn modelId="{9AC5B1A6-250A-4272-B161-2D7AE1CB660E}" srcId="{229E85C9-AA0C-475F-A963-AD0592EF7167}" destId="{90739298-E90C-4989-B13D-E4959DF69AA8}" srcOrd="1" destOrd="0" parTransId="{BEDCEB67-3786-4160-9922-BEF2E4E7848E}" sibTransId="{1DC25E94-EB32-4CCE-B079-CEC666B17230}"/>
    <dgm:cxn modelId="{545775FE-3548-495C-9D7E-C3443514D160}" type="presOf" srcId="{229E85C9-AA0C-475F-A963-AD0592EF7167}" destId="{AF90ADBE-6BE1-47CC-82CF-DE967BC63441}" srcOrd="0" destOrd="0" presId="urn:microsoft.com/office/officeart/2005/8/layout/vList2"/>
    <dgm:cxn modelId="{8ACD37D8-34AF-4DA9-B658-133BBE164E38}" type="presParOf" srcId="{AF90ADBE-6BE1-47CC-82CF-DE967BC63441}" destId="{786A6B61-D8F7-4167-8BB2-D353CD0A00F1}" srcOrd="0" destOrd="0" presId="urn:microsoft.com/office/officeart/2005/8/layout/vList2"/>
    <dgm:cxn modelId="{D95EABBF-29C0-40A8-B835-1C3D8282A301}" type="presParOf" srcId="{AF90ADBE-6BE1-47CC-82CF-DE967BC63441}" destId="{1CCB8200-FFA2-4CB3-95DB-2F74461907E5}" srcOrd="1" destOrd="0" presId="urn:microsoft.com/office/officeart/2005/8/layout/vList2"/>
    <dgm:cxn modelId="{FF09BAC1-3994-4227-9FBB-1D48FFAE0520}" type="presParOf" srcId="{AF90ADBE-6BE1-47CC-82CF-DE967BC63441}" destId="{BCA38A9E-3712-43F6-8144-188C4CDEB057}" srcOrd="2" destOrd="0" presId="urn:microsoft.com/office/officeart/2005/8/layout/vList2"/>
    <dgm:cxn modelId="{20E746F4-8845-4582-9BF7-B0E0A9EC72D4}" type="presParOf" srcId="{AF90ADBE-6BE1-47CC-82CF-DE967BC63441}" destId="{73309A24-F619-4A1E-9254-1973EE287AEA}" srcOrd="3" destOrd="0" presId="urn:microsoft.com/office/officeart/2005/8/layout/vList2"/>
    <dgm:cxn modelId="{97552FAA-36B1-406B-9D9F-1A05EE22F1AE}" type="presParOf" srcId="{AF90ADBE-6BE1-47CC-82CF-DE967BC63441}" destId="{197DFACB-4541-48AB-B88F-1D1C8847E139}" srcOrd="4" destOrd="0" presId="urn:microsoft.com/office/officeart/2005/8/layout/vList2"/>
    <dgm:cxn modelId="{E549C801-2F28-4C93-8FAF-7AB8588ABA1C}" type="presParOf" srcId="{AF90ADBE-6BE1-47CC-82CF-DE967BC63441}" destId="{E7DAC9ED-CECD-4C24-B4F2-EAA175D8FD3E}" srcOrd="5" destOrd="0" presId="urn:microsoft.com/office/officeart/2005/8/layout/vList2"/>
    <dgm:cxn modelId="{CEE2A852-CD5B-4805-B18D-514851DC2B17}" type="presParOf" srcId="{AF90ADBE-6BE1-47CC-82CF-DE967BC63441}" destId="{BBEE3CAF-BF59-4B7C-AA43-9C3FBFF5160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563C8E-1590-448A-80C5-472B8BDC9A6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6B75FE-63C5-44A9-B9A1-7F4CAD0D6E54}">
      <dgm:prSet/>
      <dgm:spPr/>
      <dgm:t>
        <a:bodyPr/>
        <a:lstStyle/>
        <a:p>
          <a:r>
            <a:rPr lang="en-US"/>
            <a:t>4 previous EUROs.</a:t>
          </a:r>
        </a:p>
      </dgm:t>
    </dgm:pt>
    <dgm:pt modelId="{2E88086D-B1F9-4FD0-803C-6CF9BF186CC2}" type="parTrans" cxnId="{5EA4B90F-DE97-42B9-A64E-2504F3DCD636}">
      <dgm:prSet/>
      <dgm:spPr/>
      <dgm:t>
        <a:bodyPr/>
        <a:lstStyle/>
        <a:p>
          <a:endParaRPr lang="en-US"/>
        </a:p>
      </dgm:t>
    </dgm:pt>
    <dgm:pt modelId="{8100E146-5613-4098-BBDE-792F5C3CADCF}" type="sibTrans" cxnId="{5EA4B90F-DE97-42B9-A64E-2504F3DCD636}">
      <dgm:prSet/>
      <dgm:spPr/>
      <dgm:t>
        <a:bodyPr/>
        <a:lstStyle/>
        <a:p>
          <a:endParaRPr lang="en-US"/>
        </a:p>
      </dgm:t>
    </dgm:pt>
    <dgm:pt modelId="{E304319A-206E-4E82-B2EF-B5B03EB41F55}">
      <dgm:prSet/>
      <dgm:spPr/>
      <dgm:t>
        <a:bodyPr/>
        <a:lstStyle/>
        <a:p>
          <a:r>
            <a:rPr lang="en-US"/>
            <a:t>Economic factors.</a:t>
          </a:r>
        </a:p>
      </dgm:t>
    </dgm:pt>
    <dgm:pt modelId="{6FF644B5-FBFD-439A-8685-A1D6A018FCEC}" type="parTrans" cxnId="{213A9C4E-325C-4FB3-88D2-66ED7E21FC00}">
      <dgm:prSet/>
      <dgm:spPr/>
      <dgm:t>
        <a:bodyPr/>
        <a:lstStyle/>
        <a:p>
          <a:endParaRPr lang="en-US"/>
        </a:p>
      </dgm:t>
    </dgm:pt>
    <dgm:pt modelId="{0BA79C4B-2989-4A7C-8F49-961512DDA456}" type="sibTrans" cxnId="{213A9C4E-325C-4FB3-88D2-66ED7E21FC00}">
      <dgm:prSet/>
      <dgm:spPr/>
      <dgm:t>
        <a:bodyPr/>
        <a:lstStyle/>
        <a:p>
          <a:endParaRPr lang="en-US"/>
        </a:p>
      </dgm:t>
    </dgm:pt>
    <dgm:pt modelId="{E07FD8B1-977F-4668-89D5-8F84EBDF7DE4}">
      <dgm:prSet/>
      <dgm:spPr/>
      <dgm:t>
        <a:bodyPr/>
        <a:lstStyle/>
        <a:p>
          <a:r>
            <a:rPr lang="en-US"/>
            <a:t>Home factors.</a:t>
          </a:r>
        </a:p>
      </dgm:t>
    </dgm:pt>
    <dgm:pt modelId="{B2338F7B-6EA7-4FA4-9930-9A0CC6504A14}" type="parTrans" cxnId="{3B27D9A6-2132-4BD9-9D14-21EA8C9D3DD1}">
      <dgm:prSet/>
      <dgm:spPr/>
      <dgm:t>
        <a:bodyPr/>
        <a:lstStyle/>
        <a:p>
          <a:endParaRPr lang="en-US"/>
        </a:p>
      </dgm:t>
    </dgm:pt>
    <dgm:pt modelId="{BB0BDAAB-CDDB-402F-8390-3545F8D69162}" type="sibTrans" cxnId="{3B27D9A6-2132-4BD9-9D14-21EA8C9D3DD1}">
      <dgm:prSet/>
      <dgm:spPr/>
      <dgm:t>
        <a:bodyPr/>
        <a:lstStyle/>
        <a:p>
          <a:endParaRPr lang="en-US"/>
        </a:p>
      </dgm:t>
    </dgm:pt>
    <dgm:pt modelId="{8BB87C18-F9E1-4967-B39B-1D523A40AA87}">
      <dgm:prSet/>
      <dgm:spPr/>
      <dgm:t>
        <a:bodyPr/>
        <a:lstStyle/>
        <a:p>
          <a:r>
            <a:rPr lang="en-US"/>
            <a:t>Sportive factors.</a:t>
          </a:r>
        </a:p>
      </dgm:t>
    </dgm:pt>
    <dgm:pt modelId="{4050E471-2F6B-4F4E-A9D4-CA78B759849C}" type="parTrans" cxnId="{46A94E34-A6B8-43B1-8014-7C5E60E94CEB}">
      <dgm:prSet/>
      <dgm:spPr/>
      <dgm:t>
        <a:bodyPr/>
        <a:lstStyle/>
        <a:p>
          <a:endParaRPr lang="en-US"/>
        </a:p>
      </dgm:t>
    </dgm:pt>
    <dgm:pt modelId="{539D0986-A3D5-4530-A317-C767DF85A2F1}" type="sibTrans" cxnId="{46A94E34-A6B8-43B1-8014-7C5E60E94CEB}">
      <dgm:prSet/>
      <dgm:spPr/>
      <dgm:t>
        <a:bodyPr/>
        <a:lstStyle/>
        <a:p>
          <a:endParaRPr lang="en-US"/>
        </a:p>
      </dgm:t>
    </dgm:pt>
    <dgm:pt modelId="{AA676BBA-8944-4FE4-A09C-57C8E796F3B3}">
      <dgm:prSet/>
      <dgm:spPr/>
      <dgm:t>
        <a:bodyPr/>
        <a:lstStyle/>
        <a:p>
          <a:r>
            <a:rPr lang="en-US"/>
            <a:t>Team factors.</a:t>
          </a:r>
        </a:p>
      </dgm:t>
    </dgm:pt>
    <dgm:pt modelId="{B2DDD9EB-0A75-4BCC-A2CE-2D8BBB6A9149}" type="parTrans" cxnId="{4289562F-A8FD-455C-9016-AF0AB1834CFF}">
      <dgm:prSet/>
      <dgm:spPr/>
      <dgm:t>
        <a:bodyPr/>
        <a:lstStyle/>
        <a:p>
          <a:endParaRPr lang="en-US"/>
        </a:p>
      </dgm:t>
    </dgm:pt>
    <dgm:pt modelId="{B16F7FC8-05E0-4599-96B3-0681AFFA6BC9}" type="sibTrans" cxnId="{4289562F-A8FD-455C-9016-AF0AB1834CFF}">
      <dgm:prSet/>
      <dgm:spPr/>
      <dgm:t>
        <a:bodyPr/>
        <a:lstStyle/>
        <a:p>
          <a:endParaRPr lang="en-US"/>
        </a:p>
      </dgm:t>
    </dgm:pt>
    <dgm:pt modelId="{412AA51A-813E-48A7-A982-3C673508C799}">
      <dgm:prSet/>
      <dgm:spPr/>
      <dgm:t>
        <a:bodyPr/>
        <a:lstStyle/>
        <a:p>
          <a:r>
            <a:rPr lang="en-US"/>
            <a:t>Coach factors.</a:t>
          </a:r>
        </a:p>
      </dgm:t>
    </dgm:pt>
    <dgm:pt modelId="{8D228F07-A3D1-4DF4-B96F-6BD069B71610}" type="parTrans" cxnId="{5E31CBE5-D528-48B0-B915-53FE55A56697}">
      <dgm:prSet/>
      <dgm:spPr/>
      <dgm:t>
        <a:bodyPr/>
        <a:lstStyle/>
        <a:p>
          <a:endParaRPr lang="en-US"/>
        </a:p>
      </dgm:t>
    </dgm:pt>
    <dgm:pt modelId="{07BCD340-FDC1-4738-BB8A-A6920C674857}" type="sibTrans" cxnId="{5E31CBE5-D528-48B0-B915-53FE55A56697}">
      <dgm:prSet/>
      <dgm:spPr/>
      <dgm:t>
        <a:bodyPr/>
        <a:lstStyle/>
        <a:p>
          <a:endParaRPr lang="en-US"/>
        </a:p>
      </dgm:t>
    </dgm:pt>
    <dgm:pt modelId="{EE570116-E305-43A9-B9D6-EE35D96693D0}" type="pres">
      <dgm:prSet presAssocID="{5E563C8E-1590-448A-80C5-472B8BDC9A66}" presName="linear" presStyleCnt="0">
        <dgm:presLayoutVars>
          <dgm:animLvl val="lvl"/>
          <dgm:resizeHandles val="exact"/>
        </dgm:presLayoutVars>
      </dgm:prSet>
      <dgm:spPr/>
    </dgm:pt>
    <dgm:pt modelId="{94D1ED5B-82CB-4A26-AB31-00FC2E5D5531}" type="pres">
      <dgm:prSet presAssocID="{526B75FE-63C5-44A9-B9A1-7F4CAD0D6E5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1AF9679-6BD2-45E2-8F90-17AC8CA109E2}" type="pres">
      <dgm:prSet presAssocID="{8100E146-5613-4098-BBDE-792F5C3CADCF}" presName="spacer" presStyleCnt="0"/>
      <dgm:spPr/>
    </dgm:pt>
    <dgm:pt modelId="{2A0BF752-DCC9-434F-8440-05B4FCC0BD5F}" type="pres">
      <dgm:prSet presAssocID="{E304319A-206E-4E82-B2EF-B5B03EB41F5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AFA5997-919F-49FE-89C4-CCE60BACE4E6}" type="pres">
      <dgm:prSet presAssocID="{0BA79C4B-2989-4A7C-8F49-961512DDA456}" presName="spacer" presStyleCnt="0"/>
      <dgm:spPr/>
    </dgm:pt>
    <dgm:pt modelId="{AA0DF045-76A8-497C-A3AC-B57E88BCEC92}" type="pres">
      <dgm:prSet presAssocID="{E07FD8B1-977F-4668-89D5-8F84EBDF7DE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E5ACBDE-BD4A-42CB-AAEA-C32957459344}" type="pres">
      <dgm:prSet presAssocID="{BB0BDAAB-CDDB-402F-8390-3545F8D69162}" presName="spacer" presStyleCnt="0"/>
      <dgm:spPr/>
    </dgm:pt>
    <dgm:pt modelId="{DE3D2BC7-D144-43BF-A413-10EAACF5BBF5}" type="pres">
      <dgm:prSet presAssocID="{8BB87C18-F9E1-4967-B39B-1D523A40AA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10549C8-A907-4571-898D-50C17BCFABDC}" type="pres">
      <dgm:prSet presAssocID="{539D0986-A3D5-4530-A317-C767DF85A2F1}" presName="spacer" presStyleCnt="0"/>
      <dgm:spPr/>
    </dgm:pt>
    <dgm:pt modelId="{6D5A5734-734F-4FD5-BA87-5B65B7D38FC5}" type="pres">
      <dgm:prSet presAssocID="{AA676BBA-8944-4FE4-A09C-57C8E796F3B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AEF7581-C58F-42D6-8B3B-F4B813B147C0}" type="pres">
      <dgm:prSet presAssocID="{B16F7FC8-05E0-4599-96B3-0681AFFA6BC9}" presName="spacer" presStyleCnt="0"/>
      <dgm:spPr/>
    </dgm:pt>
    <dgm:pt modelId="{1AF8C536-53B7-43AE-9AE8-2E3190E9162C}" type="pres">
      <dgm:prSet presAssocID="{412AA51A-813E-48A7-A982-3C673508C79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EA4B90F-DE97-42B9-A64E-2504F3DCD636}" srcId="{5E563C8E-1590-448A-80C5-472B8BDC9A66}" destId="{526B75FE-63C5-44A9-B9A1-7F4CAD0D6E54}" srcOrd="0" destOrd="0" parTransId="{2E88086D-B1F9-4FD0-803C-6CF9BF186CC2}" sibTransId="{8100E146-5613-4098-BBDE-792F5C3CADCF}"/>
    <dgm:cxn modelId="{4289562F-A8FD-455C-9016-AF0AB1834CFF}" srcId="{5E563C8E-1590-448A-80C5-472B8BDC9A66}" destId="{AA676BBA-8944-4FE4-A09C-57C8E796F3B3}" srcOrd="4" destOrd="0" parTransId="{B2DDD9EB-0A75-4BCC-A2CE-2D8BBB6A9149}" sibTransId="{B16F7FC8-05E0-4599-96B3-0681AFFA6BC9}"/>
    <dgm:cxn modelId="{46A94E34-A6B8-43B1-8014-7C5E60E94CEB}" srcId="{5E563C8E-1590-448A-80C5-472B8BDC9A66}" destId="{8BB87C18-F9E1-4967-B39B-1D523A40AA87}" srcOrd="3" destOrd="0" parTransId="{4050E471-2F6B-4F4E-A9D4-CA78B759849C}" sibTransId="{539D0986-A3D5-4530-A317-C767DF85A2F1}"/>
    <dgm:cxn modelId="{213A9C4E-325C-4FB3-88D2-66ED7E21FC00}" srcId="{5E563C8E-1590-448A-80C5-472B8BDC9A66}" destId="{E304319A-206E-4E82-B2EF-B5B03EB41F55}" srcOrd="1" destOrd="0" parTransId="{6FF644B5-FBFD-439A-8685-A1D6A018FCEC}" sibTransId="{0BA79C4B-2989-4A7C-8F49-961512DDA456}"/>
    <dgm:cxn modelId="{D1643E89-1767-4C45-9E2B-CB44B9643291}" type="presOf" srcId="{412AA51A-813E-48A7-A982-3C673508C799}" destId="{1AF8C536-53B7-43AE-9AE8-2E3190E9162C}" srcOrd="0" destOrd="0" presId="urn:microsoft.com/office/officeart/2005/8/layout/vList2"/>
    <dgm:cxn modelId="{A6617F9D-493A-4D44-8AA4-A6626359F853}" type="presOf" srcId="{8BB87C18-F9E1-4967-B39B-1D523A40AA87}" destId="{DE3D2BC7-D144-43BF-A413-10EAACF5BBF5}" srcOrd="0" destOrd="0" presId="urn:microsoft.com/office/officeart/2005/8/layout/vList2"/>
    <dgm:cxn modelId="{1F3528A4-1A2C-44F3-A163-B6A2F9AE6F52}" type="presOf" srcId="{5E563C8E-1590-448A-80C5-472B8BDC9A66}" destId="{EE570116-E305-43A9-B9D6-EE35D96693D0}" srcOrd="0" destOrd="0" presId="urn:microsoft.com/office/officeart/2005/8/layout/vList2"/>
    <dgm:cxn modelId="{3B27D9A6-2132-4BD9-9D14-21EA8C9D3DD1}" srcId="{5E563C8E-1590-448A-80C5-472B8BDC9A66}" destId="{E07FD8B1-977F-4668-89D5-8F84EBDF7DE4}" srcOrd="2" destOrd="0" parTransId="{B2338F7B-6EA7-4FA4-9930-9A0CC6504A14}" sibTransId="{BB0BDAAB-CDDB-402F-8390-3545F8D69162}"/>
    <dgm:cxn modelId="{4197E5B3-67B1-49E7-BA52-D269B3BE2B3A}" type="presOf" srcId="{E07FD8B1-977F-4668-89D5-8F84EBDF7DE4}" destId="{AA0DF045-76A8-497C-A3AC-B57E88BCEC92}" srcOrd="0" destOrd="0" presId="urn:microsoft.com/office/officeart/2005/8/layout/vList2"/>
    <dgm:cxn modelId="{C91E72CF-57AF-4E54-B1DC-EB2B7BAE57C3}" type="presOf" srcId="{526B75FE-63C5-44A9-B9A1-7F4CAD0D6E54}" destId="{94D1ED5B-82CB-4A26-AB31-00FC2E5D5531}" srcOrd="0" destOrd="0" presId="urn:microsoft.com/office/officeart/2005/8/layout/vList2"/>
    <dgm:cxn modelId="{9CA7AED5-E55F-44AE-A074-BF94BF9A431A}" type="presOf" srcId="{AA676BBA-8944-4FE4-A09C-57C8E796F3B3}" destId="{6D5A5734-734F-4FD5-BA87-5B65B7D38FC5}" srcOrd="0" destOrd="0" presId="urn:microsoft.com/office/officeart/2005/8/layout/vList2"/>
    <dgm:cxn modelId="{5E31CBE5-D528-48B0-B915-53FE55A56697}" srcId="{5E563C8E-1590-448A-80C5-472B8BDC9A66}" destId="{412AA51A-813E-48A7-A982-3C673508C799}" srcOrd="5" destOrd="0" parTransId="{8D228F07-A3D1-4DF4-B96F-6BD069B71610}" sibTransId="{07BCD340-FDC1-4738-BB8A-A6920C674857}"/>
    <dgm:cxn modelId="{516FC1F3-D0C7-434B-901C-ADE94AD844CF}" type="presOf" srcId="{E304319A-206E-4E82-B2EF-B5B03EB41F55}" destId="{2A0BF752-DCC9-434F-8440-05B4FCC0BD5F}" srcOrd="0" destOrd="0" presId="urn:microsoft.com/office/officeart/2005/8/layout/vList2"/>
    <dgm:cxn modelId="{DB7E1E95-FAD3-473E-8B1E-CE825D3F556D}" type="presParOf" srcId="{EE570116-E305-43A9-B9D6-EE35D96693D0}" destId="{94D1ED5B-82CB-4A26-AB31-00FC2E5D5531}" srcOrd="0" destOrd="0" presId="urn:microsoft.com/office/officeart/2005/8/layout/vList2"/>
    <dgm:cxn modelId="{B900051D-4DA8-4510-B0DF-9795D0F7980B}" type="presParOf" srcId="{EE570116-E305-43A9-B9D6-EE35D96693D0}" destId="{51AF9679-6BD2-45E2-8F90-17AC8CA109E2}" srcOrd="1" destOrd="0" presId="urn:microsoft.com/office/officeart/2005/8/layout/vList2"/>
    <dgm:cxn modelId="{E8DD0C1D-8B86-49C9-AEAD-C07E4AB8589B}" type="presParOf" srcId="{EE570116-E305-43A9-B9D6-EE35D96693D0}" destId="{2A0BF752-DCC9-434F-8440-05B4FCC0BD5F}" srcOrd="2" destOrd="0" presId="urn:microsoft.com/office/officeart/2005/8/layout/vList2"/>
    <dgm:cxn modelId="{7EC993B3-FA9E-47CD-8D8D-75F874E1EC32}" type="presParOf" srcId="{EE570116-E305-43A9-B9D6-EE35D96693D0}" destId="{BAFA5997-919F-49FE-89C4-CCE60BACE4E6}" srcOrd="3" destOrd="0" presId="urn:microsoft.com/office/officeart/2005/8/layout/vList2"/>
    <dgm:cxn modelId="{FF6FB08B-EDBD-41EB-8D09-5A242D0A5380}" type="presParOf" srcId="{EE570116-E305-43A9-B9D6-EE35D96693D0}" destId="{AA0DF045-76A8-497C-A3AC-B57E88BCEC92}" srcOrd="4" destOrd="0" presId="urn:microsoft.com/office/officeart/2005/8/layout/vList2"/>
    <dgm:cxn modelId="{F6118D16-6CF1-48E3-BAFA-7C66B41BA31A}" type="presParOf" srcId="{EE570116-E305-43A9-B9D6-EE35D96693D0}" destId="{CE5ACBDE-BD4A-42CB-AAEA-C32957459344}" srcOrd="5" destOrd="0" presId="urn:microsoft.com/office/officeart/2005/8/layout/vList2"/>
    <dgm:cxn modelId="{3C6A6464-7A4B-4566-80CF-2B52D6C542C1}" type="presParOf" srcId="{EE570116-E305-43A9-B9D6-EE35D96693D0}" destId="{DE3D2BC7-D144-43BF-A413-10EAACF5BBF5}" srcOrd="6" destOrd="0" presId="urn:microsoft.com/office/officeart/2005/8/layout/vList2"/>
    <dgm:cxn modelId="{4A571685-B73B-4DA5-AED7-87864FC3F609}" type="presParOf" srcId="{EE570116-E305-43A9-B9D6-EE35D96693D0}" destId="{410549C8-A907-4571-898D-50C17BCFABDC}" srcOrd="7" destOrd="0" presId="urn:microsoft.com/office/officeart/2005/8/layout/vList2"/>
    <dgm:cxn modelId="{973DB6C1-B98D-4988-B6E9-CDC281F0CA8D}" type="presParOf" srcId="{EE570116-E305-43A9-B9D6-EE35D96693D0}" destId="{6D5A5734-734F-4FD5-BA87-5B65B7D38FC5}" srcOrd="8" destOrd="0" presId="urn:microsoft.com/office/officeart/2005/8/layout/vList2"/>
    <dgm:cxn modelId="{E620F06C-E240-48D5-9048-8F0E2C68DD38}" type="presParOf" srcId="{EE570116-E305-43A9-B9D6-EE35D96693D0}" destId="{5AEF7581-C58F-42D6-8B3B-F4B813B147C0}" srcOrd="9" destOrd="0" presId="urn:microsoft.com/office/officeart/2005/8/layout/vList2"/>
    <dgm:cxn modelId="{E77F2A6B-0AB5-434E-AE5A-9777C5ACC15F}" type="presParOf" srcId="{EE570116-E305-43A9-B9D6-EE35D96693D0}" destId="{1AF8C536-53B7-43AE-9AE8-2E3190E9162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AF171E-5A1A-48BD-9863-3739E25400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5398B6-5CC3-4788-A2B6-925D3E39AEA5}">
      <dgm:prSet/>
      <dgm:spPr/>
      <dgm:t>
        <a:bodyPr/>
        <a:lstStyle/>
        <a:p>
          <a:r>
            <a:rPr lang="en-US"/>
            <a:t>19 bookmakers for 24 teams.</a:t>
          </a:r>
        </a:p>
      </dgm:t>
    </dgm:pt>
    <dgm:pt modelId="{3652270B-934F-47E1-865B-46A7160EF788}" type="parTrans" cxnId="{F75991E8-8A9F-47FB-B7C7-FD87C64DEA1F}">
      <dgm:prSet/>
      <dgm:spPr/>
      <dgm:t>
        <a:bodyPr/>
        <a:lstStyle/>
        <a:p>
          <a:endParaRPr lang="en-US"/>
        </a:p>
      </dgm:t>
    </dgm:pt>
    <dgm:pt modelId="{441A9C95-E7C1-47CD-B619-418ED9EEFA17}" type="sibTrans" cxnId="{F75991E8-8A9F-47FB-B7C7-FD87C64DEA1F}">
      <dgm:prSet/>
      <dgm:spPr/>
      <dgm:t>
        <a:bodyPr/>
        <a:lstStyle/>
        <a:p>
          <a:endParaRPr lang="en-US"/>
        </a:p>
      </dgm:t>
    </dgm:pt>
    <dgm:pt modelId="{F70E39F2-C757-4124-BE82-3E4A914A1E21}">
      <dgm:prSet/>
      <dgm:spPr/>
      <dgm:t>
        <a:bodyPr/>
        <a:lstStyle/>
        <a:p>
          <a:r>
            <a:rPr lang="en-US" dirty="0"/>
            <a:t>EURO 202</a:t>
          </a:r>
          <a:r>
            <a:rPr lang="ru-RU" dirty="0"/>
            <a:t>1</a:t>
          </a:r>
          <a:r>
            <a:rPr lang="en-US" dirty="0"/>
            <a:t>.</a:t>
          </a:r>
        </a:p>
      </dgm:t>
    </dgm:pt>
    <dgm:pt modelId="{6212B4A0-E384-4BF8-A57E-40E14A29E952}" type="parTrans" cxnId="{F072CDB4-12A3-4C2D-AAC6-421CED5B1DD0}">
      <dgm:prSet/>
      <dgm:spPr/>
      <dgm:t>
        <a:bodyPr/>
        <a:lstStyle/>
        <a:p>
          <a:endParaRPr lang="en-US"/>
        </a:p>
      </dgm:t>
    </dgm:pt>
    <dgm:pt modelId="{B50A621D-89A5-4D36-A004-75BD1E46AEB1}" type="sibTrans" cxnId="{F072CDB4-12A3-4C2D-AAC6-421CED5B1DD0}">
      <dgm:prSet/>
      <dgm:spPr/>
      <dgm:t>
        <a:bodyPr/>
        <a:lstStyle/>
        <a:p>
          <a:endParaRPr lang="en-US"/>
        </a:p>
      </dgm:t>
    </dgm:pt>
    <dgm:pt modelId="{944C4028-B30B-4D16-AE1F-8A50EE496495}">
      <dgm:prSet/>
      <dgm:spPr/>
      <dgm:t>
        <a:bodyPr/>
        <a:lstStyle/>
        <a:p>
          <a:r>
            <a:rPr lang="en-US"/>
            <a:t>4 previous tournaments.</a:t>
          </a:r>
        </a:p>
      </dgm:t>
    </dgm:pt>
    <dgm:pt modelId="{3F4F6F83-ED8F-45C2-9205-2A5F9333D1C8}" type="parTrans" cxnId="{9C4FC897-6E92-457B-B4C9-098683549500}">
      <dgm:prSet/>
      <dgm:spPr/>
      <dgm:t>
        <a:bodyPr/>
        <a:lstStyle/>
        <a:p>
          <a:endParaRPr lang="en-US"/>
        </a:p>
      </dgm:t>
    </dgm:pt>
    <dgm:pt modelId="{9C66C7F5-638D-4637-BCA6-E663AAE89407}" type="sibTrans" cxnId="{9C4FC897-6E92-457B-B4C9-098683549500}">
      <dgm:prSet/>
      <dgm:spPr/>
      <dgm:t>
        <a:bodyPr/>
        <a:lstStyle/>
        <a:p>
          <a:endParaRPr lang="en-US"/>
        </a:p>
      </dgm:t>
    </dgm:pt>
    <dgm:pt modelId="{0FDD9647-D4DB-445D-98FE-DA7068876C01}" type="pres">
      <dgm:prSet presAssocID="{79AF171E-5A1A-48BD-9863-3739E2540005}" presName="root" presStyleCnt="0">
        <dgm:presLayoutVars>
          <dgm:dir/>
          <dgm:resizeHandles val="exact"/>
        </dgm:presLayoutVars>
      </dgm:prSet>
      <dgm:spPr/>
    </dgm:pt>
    <dgm:pt modelId="{C1F3291D-5882-4B06-AE06-363B86D7CC56}" type="pres">
      <dgm:prSet presAssocID="{195398B6-5CC3-4788-A2B6-925D3E39AEA5}" presName="compNode" presStyleCnt="0"/>
      <dgm:spPr/>
    </dgm:pt>
    <dgm:pt modelId="{37D72498-F293-4CC7-BCFD-706CC708710A}" type="pres">
      <dgm:prSet presAssocID="{195398B6-5CC3-4788-A2B6-925D3E39AEA5}" presName="bgRect" presStyleLbl="bgShp" presStyleIdx="0" presStyleCnt="3"/>
      <dgm:spPr/>
    </dgm:pt>
    <dgm:pt modelId="{C06C811F-5103-446C-887C-085D9CD89E08}" type="pres">
      <dgm:prSet presAssocID="{195398B6-5CC3-4788-A2B6-925D3E39AE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94AC04D-C0BF-47C0-AF3E-CC65B5593637}" type="pres">
      <dgm:prSet presAssocID="{195398B6-5CC3-4788-A2B6-925D3E39AEA5}" presName="spaceRect" presStyleCnt="0"/>
      <dgm:spPr/>
    </dgm:pt>
    <dgm:pt modelId="{D6FA3AF8-B49B-487B-BFE6-2A551A2FF34D}" type="pres">
      <dgm:prSet presAssocID="{195398B6-5CC3-4788-A2B6-925D3E39AEA5}" presName="parTx" presStyleLbl="revTx" presStyleIdx="0" presStyleCnt="3">
        <dgm:presLayoutVars>
          <dgm:chMax val="0"/>
          <dgm:chPref val="0"/>
        </dgm:presLayoutVars>
      </dgm:prSet>
      <dgm:spPr/>
    </dgm:pt>
    <dgm:pt modelId="{989EE377-B5F2-4B95-8FEA-DC9876FAD5A7}" type="pres">
      <dgm:prSet presAssocID="{441A9C95-E7C1-47CD-B619-418ED9EEFA17}" presName="sibTrans" presStyleCnt="0"/>
      <dgm:spPr/>
    </dgm:pt>
    <dgm:pt modelId="{DC69A095-EBA9-4CC4-842A-8F716B6F424C}" type="pres">
      <dgm:prSet presAssocID="{F70E39F2-C757-4124-BE82-3E4A914A1E21}" presName="compNode" presStyleCnt="0"/>
      <dgm:spPr/>
    </dgm:pt>
    <dgm:pt modelId="{176C54A7-A5D0-43AE-91DC-38B5D9E7A072}" type="pres">
      <dgm:prSet presAssocID="{F70E39F2-C757-4124-BE82-3E4A914A1E21}" presName="bgRect" presStyleLbl="bgShp" presStyleIdx="1" presStyleCnt="3"/>
      <dgm:spPr/>
    </dgm:pt>
    <dgm:pt modelId="{5CACF922-35AC-4E38-8147-53560F9ACB8B}" type="pres">
      <dgm:prSet presAssocID="{F70E39F2-C757-4124-BE82-3E4A914A1E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37A6CBDC-E504-441E-B2BC-79CE13F01FB4}" type="pres">
      <dgm:prSet presAssocID="{F70E39F2-C757-4124-BE82-3E4A914A1E21}" presName="spaceRect" presStyleCnt="0"/>
      <dgm:spPr/>
    </dgm:pt>
    <dgm:pt modelId="{5AA1A019-62F8-431E-BC97-95819E6B4E5B}" type="pres">
      <dgm:prSet presAssocID="{F70E39F2-C757-4124-BE82-3E4A914A1E21}" presName="parTx" presStyleLbl="revTx" presStyleIdx="1" presStyleCnt="3">
        <dgm:presLayoutVars>
          <dgm:chMax val="0"/>
          <dgm:chPref val="0"/>
        </dgm:presLayoutVars>
      </dgm:prSet>
      <dgm:spPr/>
    </dgm:pt>
    <dgm:pt modelId="{867AB623-2A74-436E-86FC-F139D8A35144}" type="pres">
      <dgm:prSet presAssocID="{B50A621D-89A5-4D36-A004-75BD1E46AEB1}" presName="sibTrans" presStyleCnt="0"/>
      <dgm:spPr/>
    </dgm:pt>
    <dgm:pt modelId="{E55483D1-5D8D-40E3-AFFC-93564BE6B175}" type="pres">
      <dgm:prSet presAssocID="{944C4028-B30B-4D16-AE1F-8A50EE496495}" presName="compNode" presStyleCnt="0"/>
      <dgm:spPr/>
    </dgm:pt>
    <dgm:pt modelId="{0B8646ED-45B4-4A6E-B55F-02C2EFE5395F}" type="pres">
      <dgm:prSet presAssocID="{944C4028-B30B-4D16-AE1F-8A50EE496495}" presName="bgRect" presStyleLbl="bgShp" presStyleIdx="2" presStyleCnt="3"/>
      <dgm:spPr/>
    </dgm:pt>
    <dgm:pt modelId="{0295973C-38C6-4832-A17F-64879578AB4D}" type="pres">
      <dgm:prSet presAssocID="{944C4028-B30B-4D16-AE1F-8A50EE4964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6E909634-9274-46B1-9EC6-C33938731B00}" type="pres">
      <dgm:prSet presAssocID="{944C4028-B30B-4D16-AE1F-8A50EE496495}" presName="spaceRect" presStyleCnt="0"/>
      <dgm:spPr/>
    </dgm:pt>
    <dgm:pt modelId="{810B8F2E-31D6-4CA3-A605-6FD8C875EEC0}" type="pres">
      <dgm:prSet presAssocID="{944C4028-B30B-4D16-AE1F-8A50EE49649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850ED07-EF57-416C-B25B-02BE59FEE3DF}" type="presOf" srcId="{F70E39F2-C757-4124-BE82-3E4A914A1E21}" destId="{5AA1A019-62F8-431E-BC97-95819E6B4E5B}" srcOrd="0" destOrd="0" presId="urn:microsoft.com/office/officeart/2018/2/layout/IconVerticalSolidList"/>
    <dgm:cxn modelId="{A9299C64-6D33-4F9C-8A15-34BC99037909}" type="presOf" srcId="{79AF171E-5A1A-48BD-9863-3739E2540005}" destId="{0FDD9647-D4DB-445D-98FE-DA7068876C01}" srcOrd="0" destOrd="0" presId="urn:microsoft.com/office/officeart/2018/2/layout/IconVerticalSolidList"/>
    <dgm:cxn modelId="{F8DB9A7F-B09E-480A-AC2F-D8A603540CF5}" type="presOf" srcId="{195398B6-5CC3-4788-A2B6-925D3E39AEA5}" destId="{D6FA3AF8-B49B-487B-BFE6-2A551A2FF34D}" srcOrd="0" destOrd="0" presId="urn:microsoft.com/office/officeart/2018/2/layout/IconVerticalSolidList"/>
    <dgm:cxn modelId="{9C4FC897-6E92-457B-B4C9-098683549500}" srcId="{79AF171E-5A1A-48BD-9863-3739E2540005}" destId="{944C4028-B30B-4D16-AE1F-8A50EE496495}" srcOrd="2" destOrd="0" parTransId="{3F4F6F83-ED8F-45C2-9205-2A5F9333D1C8}" sibTransId="{9C66C7F5-638D-4637-BCA6-E663AAE89407}"/>
    <dgm:cxn modelId="{F072CDB4-12A3-4C2D-AAC6-421CED5B1DD0}" srcId="{79AF171E-5A1A-48BD-9863-3739E2540005}" destId="{F70E39F2-C757-4124-BE82-3E4A914A1E21}" srcOrd="1" destOrd="0" parTransId="{6212B4A0-E384-4BF8-A57E-40E14A29E952}" sibTransId="{B50A621D-89A5-4D36-A004-75BD1E46AEB1}"/>
    <dgm:cxn modelId="{F75991E8-8A9F-47FB-B7C7-FD87C64DEA1F}" srcId="{79AF171E-5A1A-48BD-9863-3739E2540005}" destId="{195398B6-5CC3-4788-A2B6-925D3E39AEA5}" srcOrd="0" destOrd="0" parTransId="{3652270B-934F-47E1-865B-46A7160EF788}" sibTransId="{441A9C95-E7C1-47CD-B619-418ED9EEFA17}"/>
    <dgm:cxn modelId="{8CF5B1F8-8D10-4064-BC6F-E90A468EB631}" type="presOf" srcId="{944C4028-B30B-4D16-AE1F-8A50EE496495}" destId="{810B8F2E-31D6-4CA3-A605-6FD8C875EEC0}" srcOrd="0" destOrd="0" presId="urn:microsoft.com/office/officeart/2018/2/layout/IconVerticalSolidList"/>
    <dgm:cxn modelId="{12DDCD92-02A1-4240-9858-420A68F09124}" type="presParOf" srcId="{0FDD9647-D4DB-445D-98FE-DA7068876C01}" destId="{C1F3291D-5882-4B06-AE06-363B86D7CC56}" srcOrd="0" destOrd="0" presId="urn:microsoft.com/office/officeart/2018/2/layout/IconVerticalSolidList"/>
    <dgm:cxn modelId="{C32BA802-7D96-423C-8119-1DEDCAE06C20}" type="presParOf" srcId="{C1F3291D-5882-4B06-AE06-363B86D7CC56}" destId="{37D72498-F293-4CC7-BCFD-706CC708710A}" srcOrd="0" destOrd="0" presId="urn:microsoft.com/office/officeart/2018/2/layout/IconVerticalSolidList"/>
    <dgm:cxn modelId="{2D66A653-0485-4FDE-A5B2-5F197FBF012B}" type="presParOf" srcId="{C1F3291D-5882-4B06-AE06-363B86D7CC56}" destId="{C06C811F-5103-446C-887C-085D9CD89E08}" srcOrd="1" destOrd="0" presId="urn:microsoft.com/office/officeart/2018/2/layout/IconVerticalSolidList"/>
    <dgm:cxn modelId="{1F98EEE7-6A65-469F-99C1-F1D0784C0027}" type="presParOf" srcId="{C1F3291D-5882-4B06-AE06-363B86D7CC56}" destId="{E94AC04D-C0BF-47C0-AF3E-CC65B5593637}" srcOrd="2" destOrd="0" presId="urn:microsoft.com/office/officeart/2018/2/layout/IconVerticalSolidList"/>
    <dgm:cxn modelId="{ED2631F6-46FC-4DFA-AF65-C25B59AE5820}" type="presParOf" srcId="{C1F3291D-5882-4B06-AE06-363B86D7CC56}" destId="{D6FA3AF8-B49B-487B-BFE6-2A551A2FF34D}" srcOrd="3" destOrd="0" presId="urn:microsoft.com/office/officeart/2018/2/layout/IconVerticalSolidList"/>
    <dgm:cxn modelId="{F9BAC4CE-068E-41FB-B1F4-768D2C7DB4FA}" type="presParOf" srcId="{0FDD9647-D4DB-445D-98FE-DA7068876C01}" destId="{989EE377-B5F2-4B95-8FEA-DC9876FAD5A7}" srcOrd="1" destOrd="0" presId="urn:microsoft.com/office/officeart/2018/2/layout/IconVerticalSolidList"/>
    <dgm:cxn modelId="{1B6792EC-C911-4D03-9381-2FEF723A04DE}" type="presParOf" srcId="{0FDD9647-D4DB-445D-98FE-DA7068876C01}" destId="{DC69A095-EBA9-4CC4-842A-8F716B6F424C}" srcOrd="2" destOrd="0" presId="urn:microsoft.com/office/officeart/2018/2/layout/IconVerticalSolidList"/>
    <dgm:cxn modelId="{1FF75D04-362F-4350-9B8D-D82C9BD86C5C}" type="presParOf" srcId="{DC69A095-EBA9-4CC4-842A-8F716B6F424C}" destId="{176C54A7-A5D0-43AE-91DC-38B5D9E7A072}" srcOrd="0" destOrd="0" presId="urn:microsoft.com/office/officeart/2018/2/layout/IconVerticalSolidList"/>
    <dgm:cxn modelId="{15ACEB9D-8459-461A-BDE7-4BD6E3867E78}" type="presParOf" srcId="{DC69A095-EBA9-4CC4-842A-8F716B6F424C}" destId="{5CACF922-35AC-4E38-8147-53560F9ACB8B}" srcOrd="1" destOrd="0" presId="urn:microsoft.com/office/officeart/2018/2/layout/IconVerticalSolidList"/>
    <dgm:cxn modelId="{E39A2431-C056-4FF9-AA25-09F3D1336B5E}" type="presParOf" srcId="{DC69A095-EBA9-4CC4-842A-8F716B6F424C}" destId="{37A6CBDC-E504-441E-B2BC-79CE13F01FB4}" srcOrd="2" destOrd="0" presId="urn:microsoft.com/office/officeart/2018/2/layout/IconVerticalSolidList"/>
    <dgm:cxn modelId="{3CD21A50-D70C-4C8D-88EC-628CD56A5362}" type="presParOf" srcId="{DC69A095-EBA9-4CC4-842A-8F716B6F424C}" destId="{5AA1A019-62F8-431E-BC97-95819E6B4E5B}" srcOrd="3" destOrd="0" presId="urn:microsoft.com/office/officeart/2018/2/layout/IconVerticalSolidList"/>
    <dgm:cxn modelId="{BC4ADF89-C0C2-49A1-ADA5-E74683561671}" type="presParOf" srcId="{0FDD9647-D4DB-445D-98FE-DA7068876C01}" destId="{867AB623-2A74-436E-86FC-F139D8A35144}" srcOrd="3" destOrd="0" presId="urn:microsoft.com/office/officeart/2018/2/layout/IconVerticalSolidList"/>
    <dgm:cxn modelId="{D664E0F1-DBA0-46ED-A385-142D18317BB2}" type="presParOf" srcId="{0FDD9647-D4DB-445D-98FE-DA7068876C01}" destId="{E55483D1-5D8D-40E3-AFFC-93564BE6B175}" srcOrd="4" destOrd="0" presId="urn:microsoft.com/office/officeart/2018/2/layout/IconVerticalSolidList"/>
    <dgm:cxn modelId="{102912A4-1105-4720-8EBB-A409924685E7}" type="presParOf" srcId="{E55483D1-5D8D-40E3-AFFC-93564BE6B175}" destId="{0B8646ED-45B4-4A6E-B55F-02C2EFE5395F}" srcOrd="0" destOrd="0" presId="urn:microsoft.com/office/officeart/2018/2/layout/IconVerticalSolidList"/>
    <dgm:cxn modelId="{0BD4AA9D-B797-4246-93DC-C4D309D50ED9}" type="presParOf" srcId="{E55483D1-5D8D-40E3-AFFC-93564BE6B175}" destId="{0295973C-38C6-4832-A17F-64879578AB4D}" srcOrd="1" destOrd="0" presId="urn:microsoft.com/office/officeart/2018/2/layout/IconVerticalSolidList"/>
    <dgm:cxn modelId="{4331FE1D-C8E5-4AED-B908-EE3ED43D7ABB}" type="presParOf" srcId="{E55483D1-5D8D-40E3-AFFC-93564BE6B175}" destId="{6E909634-9274-46B1-9EC6-C33938731B00}" srcOrd="2" destOrd="0" presId="urn:microsoft.com/office/officeart/2018/2/layout/IconVerticalSolidList"/>
    <dgm:cxn modelId="{2C6484CB-9F67-4238-803E-8B214EF3671F}" type="presParOf" srcId="{E55483D1-5D8D-40E3-AFFC-93564BE6B175}" destId="{810B8F2E-31D6-4CA3-A605-6FD8C875EE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445E74-C931-4845-B7FD-FB8B821EA2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E86F73-7B77-436E-953C-95D08B739D80}">
      <dgm:prSet/>
      <dgm:spPr/>
      <dgm:t>
        <a:bodyPr/>
        <a:lstStyle/>
        <a:p>
          <a:r>
            <a:rPr lang="en-US"/>
            <a:t>Gross prices =&gt; net prices.</a:t>
          </a:r>
        </a:p>
      </dgm:t>
    </dgm:pt>
    <dgm:pt modelId="{E2091E39-C356-427D-A703-4CB0868FC246}" type="parTrans" cxnId="{C43FDEBA-68C0-48F4-AF3B-2997395EEB79}">
      <dgm:prSet/>
      <dgm:spPr/>
      <dgm:t>
        <a:bodyPr/>
        <a:lstStyle/>
        <a:p>
          <a:endParaRPr lang="en-US"/>
        </a:p>
      </dgm:t>
    </dgm:pt>
    <dgm:pt modelId="{00C6D0CC-FF1F-4F0A-BD1A-7AD1CB4C776D}" type="sibTrans" cxnId="{C43FDEBA-68C0-48F4-AF3B-2997395EEB79}">
      <dgm:prSet/>
      <dgm:spPr/>
      <dgm:t>
        <a:bodyPr/>
        <a:lstStyle/>
        <a:p>
          <a:endParaRPr lang="en-US"/>
        </a:p>
      </dgm:t>
    </dgm:pt>
    <dgm:pt modelId="{DE2A290E-C37F-42CD-A6FF-E3EB3075E096}">
      <dgm:prSet/>
      <dgm:spPr/>
      <dgm:t>
        <a:bodyPr/>
        <a:lstStyle/>
        <a:p>
          <a:r>
            <a:rPr lang="en-US"/>
            <a:t>Net prices =&gt; probabilities.</a:t>
          </a:r>
        </a:p>
      </dgm:t>
    </dgm:pt>
    <dgm:pt modelId="{D332D339-2EF8-4D53-88D4-1FAB613AEE73}" type="parTrans" cxnId="{4E1B40D2-236E-4DFC-9EEB-8FB482BED8FC}">
      <dgm:prSet/>
      <dgm:spPr/>
      <dgm:t>
        <a:bodyPr/>
        <a:lstStyle/>
        <a:p>
          <a:endParaRPr lang="en-US"/>
        </a:p>
      </dgm:t>
    </dgm:pt>
    <dgm:pt modelId="{B73B4BE5-4ABC-4B99-B799-855E770B3CA6}" type="sibTrans" cxnId="{4E1B40D2-236E-4DFC-9EEB-8FB482BED8FC}">
      <dgm:prSet/>
      <dgm:spPr/>
      <dgm:t>
        <a:bodyPr/>
        <a:lstStyle/>
        <a:p>
          <a:endParaRPr lang="en-US"/>
        </a:p>
      </dgm:t>
    </dgm:pt>
    <dgm:pt modelId="{D287F69C-274C-471B-AB4A-7EF7C61BC11E}">
      <dgm:prSet/>
      <dgm:spPr/>
      <dgm:t>
        <a:bodyPr/>
        <a:lstStyle/>
        <a:p>
          <a:r>
            <a:rPr lang="en-US"/>
            <a:t>Averaging.</a:t>
          </a:r>
        </a:p>
      </dgm:t>
    </dgm:pt>
    <dgm:pt modelId="{DA07E4CF-935D-4FDE-B7E4-5290B171C322}" type="parTrans" cxnId="{2C0A6D35-9D20-49AA-9965-6A58B624341B}">
      <dgm:prSet/>
      <dgm:spPr/>
      <dgm:t>
        <a:bodyPr/>
        <a:lstStyle/>
        <a:p>
          <a:endParaRPr lang="en-US"/>
        </a:p>
      </dgm:t>
    </dgm:pt>
    <dgm:pt modelId="{486836AC-A299-4CAC-BB95-0787F0F02633}" type="sibTrans" cxnId="{2C0A6D35-9D20-49AA-9965-6A58B624341B}">
      <dgm:prSet/>
      <dgm:spPr/>
      <dgm:t>
        <a:bodyPr/>
        <a:lstStyle/>
        <a:p>
          <a:endParaRPr lang="en-US"/>
        </a:p>
      </dgm:t>
    </dgm:pt>
    <dgm:pt modelId="{E103CD60-A0AA-4925-9F51-63822DD2B8E1}" type="pres">
      <dgm:prSet presAssocID="{D6445E74-C931-4845-B7FD-FB8B821EA229}" presName="root" presStyleCnt="0">
        <dgm:presLayoutVars>
          <dgm:dir/>
          <dgm:resizeHandles val="exact"/>
        </dgm:presLayoutVars>
      </dgm:prSet>
      <dgm:spPr/>
    </dgm:pt>
    <dgm:pt modelId="{71443A46-671A-457C-A7BB-85A315433501}" type="pres">
      <dgm:prSet presAssocID="{FAE86F73-7B77-436E-953C-95D08B739D80}" presName="compNode" presStyleCnt="0"/>
      <dgm:spPr/>
    </dgm:pt>
    <dgm:pt modelId="{EAD14E14-4FD7-4B78-8AAF-AFC30A8BF929}" type="pres">
      <dgm:prSet presAssocID="{FAE86F73-7B77-436E-953C-95D08B739D80}" presName="bgRect" presStyleLbl="bgShp" presStyleIdx="0" presStyleCnt="3"/>
      <dgm:spPr/>
    </dgm:pt>
    <dgm:pt modelId="{BE712FA7-81E8-40E8-A8C5-16388803BA47}" type="pres">
      <dgm:prSet presAssocID="{FAE86F73-7B77-436E-953C-95D08B739D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B23164B6-114C-4776-9973-FC0DF05393FB}" type="pres">
      <dgm:prSet presAssocID="{FAE86F73-7B77-436E-953C-95D08B739D80}" presName="spaceRect" presStyleCnt="0"/>
      <dgm:spPr/>
    </dgm:pt>
    <dgm:pt modelId="{40E5F25C-3708-486F-A1AC-4FC401F3FBEB}" type="pres">
      <dgm:prSet presAssocID="{FAE86F73-7B77-436E-953C-95D08B739D80}" presName="parTx" presStyleLbl="revTx" presStyleIdx="0" presStyleCnt="3">
        <dgm:presLayoutVars>
          <dgm:chMax val="0"/>
          <dgm:chPref val="0"/>
        </dgm:presLayoutVars>
      </dgm:prSet>
      <dgm:spPr/>
    </dgm:pt>
    <dgm:pt modelId="{6F93509A-03E9-4BA9-AF36-4F036F62C43C}" type="pres">
      <dgm:prSet presAssocID="{00C6D0CC-FF1F-4F0A-BD1A-7AD1CB4C776D}" presName="sibTrans" presStyleCnt="0"/>
      <dgm:spPr/>
    </dgm:pt>
    <dgm:pt modelId="{73B210A3-54B2-4384-9D80-3A665D9E3ADD}" type="pres">
      <dgm:prSet presAssocID="{DE2A290E-C37F-42CD-A6FF-E3EB3075E096}" presName="compNode" presStyleCnt="0"/>
      <dgm:spPr/>
    </dgm:pt>
    <dgm:pt modelId="{17AB3FDF-C976-4988-89BE-69052F5C18C0}" type="pres">
      <dgm:prSet presAssocID="{DE2A290E-C37F-42CD-A6FF-E3EB3075E096}" presName="bgRect" presStyleLbl="bgShp" presStyleIdx="1" presStyleCnt="3"/>
      <dgm:spPr/>
    </dgm:pt>
    <dgm:pt modelId="{251D18BA-96BE-45E2-B2D4-B3C2B288D79E}" type="pres">
      <dgm:prSet presAssocID="{DE2A290E-C37F-42CD-A6FF-E3EB3075E0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6A2502BA-DC9E-4809-91C5-16897100EA88}" type="pres">
      <dgm:prSet presAssocID="{DE2A290E-C37F-42CD-A6FF-E3EB3075E096}" presName="spaceRect" presStyleCnt="0"/>
      <dgm:spPr/>
    </dgm:pt>
    <dgm:pt modelId="{38ABB9C8-805F-4935-9759-0D0FD7628306}" type="pres">
      <dgm:prSet presAssocID="{DE2A290E-C37F-42CD-A6FF-E3EB3075E096}" presName="parTx" presStyleLbl="revTx" presStyleIdx="1" presStyleCnt="3">
        <dgm:presLayoutVars>
          <dgm:chMax val="0"/>
          <dgm:chPref val="0"/>
        </dgm:presLayoutVars>
      </dgm:prSet>
      <dgm:spPr/>
    </dgm:pt>
    <dgm:pt modelId="{FF474A9C-4B64-4EFF-BC79-E2ABDF0BB82E}" type="pres">
      <dgm:prSet presAssocID="{B73B4BE5-4ABC-4B99-B799-855E770B3CA6}" presName="sibTrans" presStyleCnt="0"/>
      <dgm:spPr/>
    </dgm:pt>
    <dgm:pt modelId="{B1C1039E-3E56-42AA-8421-C8963F5CF302}" type="pres">
      <dgm:prSet presAssocID="{D287F69C-274C-471B-AB4A-7EF7C61BC11E}" presName="compNode" presStyleCnt="0"/>
      <dgm:spPr/>
    </dgm:pt>
    <dgm:pt modelId="{B81B6EE9-E0F7-4627-8305-3C6A4D0EA6C9}" type="pres">
      <dgm:prSet presAssocID="{D287F69C-274C-471B-AB4A-7EF7C61BC11E}" presName="bgRect" presStyleLbl="bgShp" presStyleIdx="2" presStyleCnt="3"/>
      <dgm:spPr/>
    </dgm:pt>
    <dgm:pt modelId="{C0CA6807-01C5-4624-A006-729046029794}" type="pres">
      <dgm:prSet presAssocID="{D287F69C-274C-471B-AB4A-7EF7C61BC1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A4E6F5D6-0901-4951-A88C-362E36CB2557}" type="pres">
      <dgm:prSet presAssocID="{D287F69C-274C-471B-AB4A-7EF7C61BC11E}" presName="spaceRect" presStyleCnt="0"/>
      <dgm:spPr/>
    </dgm:pt>
    <dgm:pt modelId="{D9A2BFB1-4CF3-4CA0-9B57-C4B91BC01550}" type="pres">
      <dgm:prSet presAssocID="{D287F69C-274C-471B-AB4A-7EF7C61BC11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9EEB732-391B-46CD-B743-E8F520C5E5DB}" type="presOf" srcId="{DE2A290E-C37F-42CD-A6FF-E3EB3075E096}" destId="{38ABB9C8-805F-4935-9759-0D0FD7628306}" srcOrd="0" destOrd="0" presId="urn:microsoft.com/office/officeart/2018/2/layout/IconVerticalSolidList"/>
    <dgm:cxn modelId="{2C0A6D35-9D20-49AA-9965-6A58B624341B}" srcId="{D6445E74-C931-4845-B7FD-FB8B821EA229}" destId="{D287F69C-274C-471B-AB4A-7EF7C61BC11E}" srcOrd="2" destOrd="0" parTransId="{DA07E4CF-935D-4FDE-B7E4-5290B171C322}" sibTransId="{486836AC-A299-4CAC-BB95-0787F0F02633}"/>
    <dgm:cxn modelId="{5632B162-DB85-4FF0-A1A5-4173139D4AFD}" type="presOf" srcId="{D287F69C-274C-471B-AB4A-7EF7C61BC11E}" destId="{D9A2BFB1-4CF3-4CA0-9B57-C4B91BC01550}" srcOrd="0" destOrd="0" presId="urn:microsoft.com/office/officeart/2018/2/layout/IconVerticalSolidList"/>
    <dgm:cxn modelId="{51448B46-B3F9-4D06-B1B9-AD543A13E535}" type="presOf" srcId="{FAE86F73-7B77-436E-953C-95D08B739D80}" destId="{40E5F25C-3708-486F-A1AC-4FC401F3FBEB}" srcOrd="0" destOrd="0" presId="urn:microsoft.com/office/officeart/2018/2/layout/IconVerticalSolidList"/>
    <dgm:cxn modelId="{CB103B4F-7BE0-44C7-86DA-925A05FE3463}" type="presOf" srcId="{D6445E74-C931-4845-B7FD-FB8B821EA229}" destId="{E103CD60-A0AA-4925-9F51-63822DD2B8E1}" srcOrd="0" destOrd="0" presId="urn:microsoft.com/office/officeart/2018/2/layout/IconVerticalSolidList"/>
    <dgm:cxn modelId="{C43FDEBA-68C0-48F4-AF3B-2997395EEB79}" srcId="{D6445E74-C931-4845-B7FD-FB8B821EA229}" destId="{FAE86F73-7B77-436E-953C-95D08B739D80}" srcOrd="0" destOrd="0" parTransId="{E2091E39-C356-427D-A703-4CB0868FC246}" sibTransId="{00C6D0CC-FF1F-4F0A-BD1A-7AD1CB4C776D}"/>
    <dgm:cxn modelId="{4E1B40D2-236E-4DFC-9EEB-8FB482BED8FC}" srcId="{D6445E74-C931-4845-B7FD-FB8B821EA229}" destId="{DE2A290E-C37F-42CD-A6FF-E3EB3075E096}" srcOrd="1" destOrd="0" parTransId="{D332D339-2EF8-4D53-88D4-1FAB613AEE73}" sibTransId="{B73B4BE5-4ABC-4B99-B799-855E770B3CA6}"/>
    <dgm:cxn modelId="{6E7DC281-664B-40C2-B034-761602C9E5E1}" type="presParOf" srcId="{E103CD60-A0AA-4925-9F51-63822DD2B8E1}" destId="{71443A46-671A-457C-A7BB-85A315433501}" srcOrd="0" destOrd="0" presId="urn:microsoft.com/office/officeart/2018/2/layout/IconVerticalSolidList"/>
    <dgm:cxn modelId="{FAF2CD2E-24DC-4E02-A942-891EC4180BB4}" type="presParOf" srcId="{71443A46-671A-457C-A7BB-85A315433501}" destId="{EAD14E14-4FD7-4B78-8AAF-AFC30A8BF929}" srcOrd="0" destOrd="0" presId="urn:microsoft.com/office/officeart/2018/2/layout/IconVerticalSolidList"/>
    <dgm:cxn modelId="{5BA90332-D334-4628-ABFD-D13194EFC579}" type="presParOf" srcId="{71443A46-671A-457C-A7BB-85A315433501}" destId="{BE712FA7-81E8-40E8-A8C5-16388803BA47}" srcOrd="1" destOrd="0" presId="urn:microsoft.com/office/officeart/2018/2/layout/IconVerticalSolidList"/>
    <dgm:cxn modelId="{25451BB8-0D18-497C-95B3-F8D20548DE3B}" type="presParOf" srcId="{71443A46-671A-457C-A7BB-85A315433501}" destId="{B23164B6-114C-4776-9973-FC0DF05393FB}" srcOrd="2" destOrd="0" presId="urn:microsoft.com/office/officeart/2018/2/layout/IconVerticalSolidList"/>
    <dgm:cxn modelId="{0CD27F2C-2052-4905-A996-4E9240DD670A}" type="presParOf" srcId="{71443A46-671A-457C-A7BB-85A315433501}" destId="{40E5F25C-3708-486F-A1AC-4FC401F3FBEB}" srcOrd="3" destOrd="0" presId="urn:microsoft.com/office/officeart/2018/2/layout/IconVerticalSolidList"/>
    <dgm:cxn modelId="{18F1C13C-FD68-455B-9319-57F882EBC96A}" type="presParOf" srcId="{E103CD60-A0AA-4925-9F51-63822DD2B8E1}" destId="{6F93509A-03E9-4BA9-AF36-4F036F62C43C}" srcOrd="1" destOrd="0" presId="urn:microsoft.com/office/officeart/2018/2/layout/IconVerticalSolidList"/>
    <dgm:cxn modelId="{ED2EAE05-3706-4A2A-B554-CEA4E28C4F3C}" type="presParOf" srcId="{E103CD60-A0AA-4925-9F51-63822DD2B8E1}" destId="{73B210A3-54B2-4384-9D80-3A665D9E3ADD}" srcOrd="2" destOrd="0" presId="urn:microsoft.com/office/officeart/2018/2/layout/IconVerticalSolidList"/>
    <dgm:cxn modelId="{58A1A663-C00C-4AB8-A0B1-7CA65C24FE62}" type="presParOf" srcId="{73B210A3-54B2-4384-9D80-3A665D9E3ADD}" destId="{17AB3FDF-C976-4988-89BE-69052F5C18C0}" srcOrd="0" destOrd="0" presId="urn:microsoft.com/office/officeart/2018/2/layout/IconVerticalSolidList"/>
    <dgm:cxn modelId="{E2BF2502-FA4F-48E7-AF15-8420FD1F6319}" type="presParOf" srcId="{73B210A3-54B2-4384-9D80-3A665D9E3ADD}" destId="{251D18BA-96BE-45E2-B2D4-B3C2B288D79E}" srcOrd="1" destOrd="0" presId="urn:microsoft.com/office/officeart/2018/2/layout/IconVerticalSolidList"/>
    <dgm:cxn modelId="{8F0209EF-4A9E-46D1-A37B-959018B4462D}" type="presParOf" srcId="{73B210A3-54B2-4384-9D80-3A665D9E3ADD}" destId="{6A2502BA-DC9E-4809-91C5-16897100EA88}" srcOrd="2" destOrd="0" presId="urn:microsoft.com/office/officeart/2018/2/layout/IconVerticalSolidList"/>
    <dgm:cxn modelId="{59E6CB21-527A-43AF-A166-AB2D01BEAE9E}" type="presParOf" srcId="{73B210A3-54B2-4384-9D80-3A665D9E3ADD}" destId="{38ABB9C8-805F-4935-9759-0D0FD7628306}" srcOrd="3" destOrd="0" presId="urn:microsoft.com/office/officeart/2018/2/layout/IconVerticalSolidList"/>
    <dgm:cxn modelId="{C24F0E5A-C802-46A6-92D4-9FDF3D37ABCD}" type="presParOf" srcId="{E103CD60-A0AA-4925-9F51-63822DD2B8E1}" destId="{FF474A9C-4B64-4EFF-BC79-E2ABDF0BB82E}" srcOrd="3" destOrd="0" presId="urn:microsoft.com/office/officeart/2018/2/layout/IconVerticalSolidList"/>
    <dgm:cxn modelId="{6034B889-A9DA-496E-B8B2-ED6473B9ACCA}" type="presParOf" srcId="{E103CD60-A0AA-4925-9F51-63822DD2B8E1}" destId="{B1C1039E-3E56-42AA-8421-C8963F5CF302}" srcOrd="4" destOrd="0" presId="urn:microsoft.com/office/officeart/2018/2/layout/IconVerticalSolidList"/>
    <dgm:cxn modelId="{841392FD-500D-4FBE-99ED-F0A8C6AFE942}" type="presParOf" srcId="{B1C1039E-3E56-42AA-8421-C8963F5CF302}" destId="{B81B6EE9-E0F7-4627-8305-3C6A4D0EA6C9}" srcOrd="0" destOrd="0" presId="urn:microsoft.com/office/officeart/2018/2/layout/IconVerticalSolidList"/>
    <dgm:cxn modelId="{5255E9F2-B11C-4C64-980A-98FCBBF46F5A}" type="presParOf" srcId="{B1C1039E-3E56-42AA-8421-C8963F5CF302}" destId="{C0CA6807-01C5-4624-A006-729046029794}" srcOrd="1" destOrd="0" presId="urn:microsoft.com/office/officeart/2018/2/layout/IconVerticalSolidList"/>
    <dgm:cxn modelId="{774723F5-7532-4DFA-A0FA-538AD8AAEF3A}" type="presParOf" srcId="{B1C1039E-3E56-42AA-8421-C8963F5CF302}" destId="{A4E6F5D6-0901-4951-A88C-362E36CB2557}" srcOrd="2" destOrd="0" presId="urn:microsoft.com/office/officeart/2018/2/layout/IconVerticalSolidList"/>
    <dgm:cxn modelId="{8133022A-0728-4626-BF08-9E5A46C78B19}" type="presParOf" srcId="{B1C1039E-3E56-42AA-8421-C8963F5CF302}" destId="{D9A2BFB1-4CF3-4CA0-9B57-C4B91BC015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AD5912-54B4-4084-BE1F-CE4CBC667F0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211EE7F-D50F-43C7-9F4C-D0D0863E96D5}">
      <dgm:prSet/>
      <dgm:spPr/>
      <dgm:t>
        <a:bodyPr/>
        <a:lstStyle/>
        <a:p>
          <a:r>
            <a:rPr lang="en-US"/>
            <a:t>Features are both dataset features and outputs of the other models.</a:t>
          </a:r>
        </a:p>
      </dgm:t>
    </dgm:pt>
    <dgm:pt modelId="{A5DB2739-F721-4F2B-A06E-D11A35D67597}" type="parTrans" cxnId="{BF9B2CCC-782A-435E-9C2C-93F932F8009E}">
      <dgm:prSet/>
      <dgm:spPr/>
      <dgm:t>
        <a:bodyPr/>
        <a:lstStyle/>
        <a:p>
          <a:endParaRPr lang="en-US"/>
        </a:p>
      </dgm:t>
    </dgm:pt>
    <dgm:pt modelId="{A5925FC1-5487-481D-BB39-115B1A1446AD}" type="sibTrans" cxnId="{BF9B2CCC-782A-435E-9C2C-93F932F8009E}">
      <dgm:prSet/>
      <dgm:spPr/>
      <dgm:t>
        <a:bodyPr/>
        <a:lstStyle/>
        <a:p>
          <a:endParaRPr lang="en-US"/>
        </a:p>
      </dgm:t>
    </dgm:pt>
    <dgm:pt modelId="{64D92DF4-EADD-45AB-B121-43240E2F6B3F}">
      <dgm:prSet/>
      <dgm:spPr/>
      <dgm:t>
        <a:bodyPr/>
        <a:lstStyle/>
        <a:p>
          <a:r>
            <a:rPr lang="en-US"/>
            <a:t>Candidates:</a:t>
          </a:r>
        </a:p>
      </dgm:t>
    </dgm:pt>
    <dgm:pt modelId="{7388550D-9E26-47CA-AFD8-0864A060E696}" type="parTrans" cxnId="{DBAEC248-2D5A-4AEF-80D3-4A3C7DA8A1A2}">
      <dgm:prSet/>
      <dgm:spPr/>
      <dgm:t>
        <a:bodyPr/>
        <a:lstStyle/>
        <a:p>
          <a:endParaRPr lang="en-US"/>
        </a:p>
      </dgm:t>
    </dgm:pt>
    <dgm:pt modelId="{99678C8F-1D30-4245-823C-543D7126BCE3}" type="sibTrans" cxnId="{DBAEC248-2D5A-4AEF-80D3-4A3C7DA8A1A2}">
      <dgm:prSet/>
      <dgm:spPr/>
      <dgm:t>
        <a:bodyPr/>
        <a:lstStyle/>
        <a:p>
          <a:endParaRPr lang="en-US"/>
        </a:p>
      </dgm:t>
    </dgm:pt>
    <dgm:pt modelId="{C0FF4362-65C7-42A0-8FDE-35AAE8C58B1D}">
      <dgm:prSet/>
      <dgm:spPr/>
      <dgm:t>
        <a:bodyPr/>
        <a:lstStyle/>
        <a:p>
          <a:r>
            <a:rPr lang="en-US"/>
            <a:t>Random forest (2 implementations).</a:t>
          </a:r>
        </a:p>
      </dgm:t>
    </dgm:pt>
    <dgm:pt modelId="{423D4312-35D8-49E7-A606-C22FD6F3DE06}" type="parTrans" cxnId="{8A1898C6-2D9D-4BD5-91EA-E92CC51D4D7E}">
      <dgm:prSet/>
      <dgm:spPr/>
      <dgm:t>
        <a:bodyPr/>
        <a:lstStyle/>
        <a:p>
          <a:endParaRPr lang="en-US"/>
        </a:p>
      </dgm:t>
    </dgm:pt>
    <dgm:pt modelId="{2A15117E-B48A-4A98-9F10-824F9EA4FE29}" type="sibTrans" cxnId="{8A1898C6-2D9D-4BD5-91EA-E92CC51D4D7E}">
      <dgm:prSet/>
      <dgm:spPr/>
      <dgm:t>
        <a:bodyPr/>
        <a:lstStyle/>
        <a:p>
          <a:endParaRPr lang="en-US"/>
        </a:p>
      </dgm:t>
    </dgm:pt>
    <dgm:pt modelId="{9FCB6804-003A-4128-9DAE-11E822324389}">
      <dgm:prSet/>
      <dgm:spPr/>
      <dgm:t>
        <a:bodyPr/>
        <a:lstStyle/>
        <a:p>
          <a:r>
            <a:rPr lang="en-US"/>
            <a:t>Xgboost</a:t>
          </a:r>
        </a:p>
      </dgm:t>
    </dgm:pt>
    <dgm:pt modelId="{49BC188F-961D-4817-BCE3-3044CBF09794}" type="parTrans" cxnId="{83AD6067-153C-4C54-9A82-6F22A60BB18A}">
      <dgm:prSet/>
      <dgm:spPr/>
      <dgm:t>
        <a:bodyPr/>
        <a:lstStyle/>
        <a:p>
          <a:endParaRPr lang="en-US"/>
        </a:p>
      </dgm:t>
    </dgm:pt>
    <dgm:pt modelId="{33339240-671D-4D57-BD8E-98D5CAB3B7C9}" type="sibTrans" cxnId="{83AD6067-153C-4C54-9A82-6F22A60BB18A}">
      <dgm:prSet/>
      <dgm:spPr/>
      <dgm:t>
        <a:bodyPr/>
        <a:lstStyle/>
        <a:p>
          <a:endParaRPr lang="en-US"/>
        </a:p>
      </dgm:t>
    </dgm:pt>
    <dgm:pt modelId="{376B4E5A-162F-4B5A-8C95-DBC2DB9A8F9F}">
      <dgm:prSet/>
      <dgm:spPr/>
      <dgm:t>
        <a:bodyPr/>
        <a:lstStyle/>
        <a:p>
          <a:r>
            <a:rPr lang="en-US"/>
            <a:t>Linear model (lasso regression).</a:t>
          </a:r>
        </a:p>
      </dgm:t>
    </dgm:pt>
    <dgm:pt modelId="{52D44078-BBC2-4199-B9D6-3B628E37AA9D}" type="parTrans" cxnId="{BEC4C509-CA29-4005-B43E-BCFF733D4CBF}">
      <dgm:prSet/>
      <dgm:spPr/>
      <dgm:t>
        <a:bodyPr/>
        <a:lstStyle/>
        <a:p>
          <a:endParaRPr lang="en-US"/>
        </a:p>
      </dgm:t>
    </dgm:pt>
    <dgm:pt modelId="{8621E7DB-205E-4920-9801-332817ED41A2}" type="sibTrans" cxnId="{BEC4C509-CA29-4005-B43E-BCFF733D4CBF}">
      <dgm:prSet/>
      <dgm:spPr/>
      <dgm:t>
        <a:bodyPr/>
        <a:lstStyle/>
        <a:p>
          <a:endParaRPr lang="en-US"/>
        </a:p>
      </dgm:t>
    </dgm:pt>
    <dgm:pt modelId="{E469E942-07E6-45F3-9242-CF33DB24D695}" type="pres">
      <dgm:prSet presAssocID="{95AD5912-54B4-4084-BE1F-CE4CBC667F01}" presName="linear" presStyleCnt="0">
        <dgm:presLayoutVars>
          <dgm:animLvl val="lvl"/>
          <dgm:resizeHandles val="exact"/>
        </dgm:presLayoutVars>
      </dgm:prSet>
      <dgm:spPr/>
    </dgm:pt>
    <dgm:pt modelId="{A0A7981F-8379-4CB2-A1D1-54885E5F2CB0}" type="pres">
      <dgm:prSet presAssocID="{1211EE7F-D50F-43C7-9F4C-D0D0863E96D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1FA78F5-4C69-4A8A-AF82-60A90FB286CB}" type="pres">
      <dgm:prSet presAssocID="{A5925FC1-5487-481D-BB39-115B1A1446AD}" presName="spacer" presStyleCnt="0"/>
      <dgm:spPr/>
    </dgm:pt>
    <dgm:pt modelId="{336412C2-0437-451B-B4B4-93E282647D60}" type="pres">
      <dgm:prSet presAssocID="{64D92DF4-EADD-45AB-B121-43240E2F6B3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F43E689-2E56-456F-B810-35DE2C2E759C}" type="pres">
      <dgm:prSet presAssocID="{64D92DF4-EADD-45AB-B121-43240E2F6B3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EC4C509-CA29-4005-B43E-BCFF733D4CBF}" srcId="{64D92DF4-EADD-45AB-B121-43240E2F6B3F}" destId="{376B4E5A-162F-4B5A-8C95-DBC2DB9A8F9F}" srcOrd="2" destOrd="0" parTransId="{52D44078-BBC2-4199-B9D6-3B628E37AA9D}" sibTransId="{8621E7DB-205E-4920-9801-332817ED41A2}"/>
    <dgm:cxn modelId="{32179946-6DF9-4689-8DD4-178BD263BB8D}" type="presOf" srcId="{64D92DF4-EADD-45AB-B121-43240E2F6B3F}" destId="{336412C2-0437-451B-B4B4-93E282647D60}" srcOrd="0" destOrd="0" presId="urn:microsoft.com/office/officeart/2005/8/layout/vList2"/>
    <dgm:cxn modelId="{83AD6067-153C-4C54-9A82-6F22A60BB18A}" srcId="{64D92DF4-EADD-45AB-B121-43240E2F6B3F}" destId="{9FCB6804-003A-4128-9DAE-11E822324389}" srcOrd="1" destOrd="0" parTransId="{49BC188F-961D-4817-BCE3-3044CBF09794}" sibTransId="{33339240-671D-4D57-BD8E-98D5CAB3B7C9}"/>
    <dgm:cxn modelId="{DBAEC248-2D5A-4AEF-80D3-4A3C7DA8A1A2}" srcId="{95AD5912-54B4-4084-BE1F-CE4CBC667F01}" destId="{64D92DF4-EADD-45AB-B121-43240E2F6B3F}" srcOrd="1" destOrd="0" parTransId="{7388550D-9E26-47CA-AFD8-0864A060E696}" sibTransId="{99678C8F-1D30-4245-823C-543D7126BCE3}"/>
    <dgm:cxn modelId="{A5A6E275-94C3-4617-A27A-008D946C00C9}" type="presOf" srcId="{C0FF4362-65C7-42A0-8FDE-35AAE8C58B1D}" destId="{7F43E689-2E56-456F-B810-35DE2C2E759C}" srcOrd="0" destOrd="0" presId="urn:microsoft.com/office/officeart/2005/8/layout/vList2"/>
    <dgm:cxn modelId="{5662D8A0-335A-4D0F-B5B8-37496302F5C8}" type="presOf" srcId="{376B4E5A-162F-4B5A-8C95-DBC2DB9A8F9F}" destId="{7F43E689-2E56-456F-B810-35DE2C2E759C}" srcOrd="0" destOrd="2" presId="urn:microsoft.com/office/officeart/2005/8/layout/vList2"/>
    <dgm:cxn modelId="{E0FBC8AE-1A23-4E1E-97FA-677F8BDBB53E}" type="presOf" srcId="{9FCB6804-003A-4128-9DAE-11E822324389}" destId="{7F43E689-2E56-456F-B810-35DE2C2E759C}" srcOrd="0" destOrd="1" presId="urn:microsoft.com/office/officeart/2005/8/layout/vList2"/>
    <dgm:cxn modelId="{8A1898C6-2D9D-4BD5-91EA-E92CC51D4D7E}" srcId="{64D92DF4-EADD-45AB-B121-43240E2F6B3F}" destId="{C0FF4362-65C7-42A0-8FDE-35AAE8C58B1D}" srcOrd="0" destOrd="0" parTransId="{423D4312-35D8-49E7-A606-C22FD6F3DE06}" sibTransId="{2A15117E-B48A-4A98-9F10-824F9EA4FE29}"/>
    <dgm:cxn modelId="{BF9B2CCC-782A-435E-9C2C-93F932F8009E}" srcId="{95AD5912-54B4-4084-BE1F-CE4CBC667F01}" destId="{1211EE7F-D50F-43C7-9F4C-D0D0863E96D5}" srcOrd="0" destOrd="0" parTransId="{A5DB2739-F721-4F2B-A06E-D11A35D67597}" sibTransId="{A5925FC1-5487-481D-BB39-115B1A1446AD}"/>
    <dgm:cxn modelId="{0213F9D1-5292-4886-833E-59B93A2E407A}" type="presOf" srcId="{1211EE7F-D50F-43C7-9F4C-D0D0863E96D5}" destId="{A0A7981F-8379-4CB2-A1D1-54885E5F2CB0}" srcOrd="0" destOrd="0" presId="urn:microsoft.com/office/officeart/2005/8/layout/vList2"/>
    <dgm:cxn modelId="{37DEE8FD-B905-46C1-815F-3951233BE40E}" type="presOf" srcId="{95AD5912-54B4-4084-BE1F-CE4CBC667F01}" destId="{E469E942-07E6-45F3-9242-CF33DB24D695}" srcOrd="0" destOrd="0" presId="urn:microsoft.com/office/officeart/2005/8/layout/vList2"/>
    <dgm:cxn modelId="{86E1F812-0FD7-443E-93C8-55034E454E8C}" type="presParOf" srcId="{E469E942-07E6-45F3-9242-CF33DB24D695}" destId="{A0A7981F-8379-4CB2-A1D1-54885E5F2CB0}" srcOrd="0" destOrd="0" presId="urn:microsoft.com/office/officeart/2005/8/layout/vList2"/>
    <dgm:cxn modelId="{EEF77B53-5938-4CFC-9F51-B4FF07A56300}" type="presParOf" srcId="{E469E942-07E6-45F3-9242-CF33DB24D695}" destId="{61FA78F5-4C69-4A8A-AF82-60A90FB286CB}" srcOrd="1" destOrd="0" presId="urn:microsoft.com/office/officeart/2005/8/layout/vList2"/>
    <dgm:cxn modelId="{505030BA-4DEC-4AFA-9DFF-8495E123F6E8}" type="presParOf" srcId="{E469E942-07E6-45F3-9242-CF33DB24D695}" destId="{336412C2-0437-451B-B4B4-93E282647D60}" srcOrd="2" destOrd="0" presId="urn:microsoft.com/office/officeart/2005/8/layout/vList2"/>
    <dgm:cxn modelId="{B6512C80-6521-46A1-899E-935E06B7C59B}" type="presParOf" srcId="{E469E942-07E6-45F3-9242-CF33DB24D695}" destId="{7F43E689-2E56-456F-B810-35DE2C2E759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106D0D-28CB-4EF5-92CF-EE550AD6E33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562B250-CD42-4973-84C7-5568BFF82E94}">
      <dgm:prSet/>
      <dgm:spPr/>
      <dgm:t>
        <a:bodyPr/>
        <a:lstStyle/>
        <a:p>
          <a:r>
            <a:rPr lang="en-US"/>
            <a:t>CV by championships.</a:t>
          </a:r>
        </a:p>
      </dgm:t>
    </dgm:pt>
    <dgm:pt modelId="{3D71E830-0CBC-4FCB-876F-CDB17BB42975}" type="parTrans" cxnId="{2A5956E8-7F83-4C62-80D7-59B2462BE609}">
      <dgm:prSet/>
      <dgm:spPr/>
      <dgm:t>
        <a:bodyPr/>
        <a:lstStyle/>
        <a:p>
          <a:endParaRPr lang="en-US"/>
        </a:p>
      </dgm:t>
    </dgm:pt>
    <dgm:pt modelId="{A0C9043B-6FBA-4844-B417-08093481ECB4}" type="sibTrans" cxnId="{2A5956E8-7F83-4C62-80D7-59B2462BE609}">
      <dgm:prSet/>
      <dgm:spPr/>
      <dgm:t>
        <a:bodyPr/>
        <a:lstStyle/>
        <a:p>
          <a:endParaRPr lang="en-US"/>
        </a:p>
      </dgm:t>
    </dgm:pt>
    <dgm:pt modelId="{FB1264ED-4258-4DBF-AB6B-4279300A7242}">
      <dgm:prSet/>
      <dgm:spPr/>
      <dgm:t>
        <a:bodyPr/>
        <a:lstStyle/>
        <a:p>
          <a:r>
            <a:rPr lang="en-US"/>
            <a:t>Multinomial likelihood.</a:t>
          </a:r>
        </a:p>
      </dgm:t>
    </dgm:pt>
    <dgm:pt modelId="{49182C31-13FA-4377-82A0-54DA70E35707}" type="parTrans" cxnId="{1A4CB2F8-E7F6-4FD3-86B0-4AF6D8894042}">
      <dgm:prSet/>
      <dgm:spPr/>
      <dgm:t>
        <a:bodyPr/>
        <a:lstStyle/>
        <a:p>
          <a:endParaRPr lang="en-US"/>
        </a:p>
      </dgm:t>
    </dgm:pt>
    <dgm:pt modelId="{A8505DD0-4AEA-4059-A1AA-22141139F16C}" type="sibTrans" cxnId="{1A4CB2F8-E7F6-4FD3-86B0-4AF6D8894042}">
      <dgm:prSet/>
      <dgm:spPr/>
      <dgm:t>
        <a:bodyPr/>
        <a:lstStyle/>
        <a:p>
          <a:endParaRPr lang="en-US"/>
        </a:p>
      </dgm:t>
    </dgm:pt>
    <dgm:pt modelId="{976B9869-0F47-4B17-A630-A56B51DF769A}">
      <dgm:prSet/>
      <dgm:spPr/>
      <dgm:t>
        <a:bodyPr/>
        <a:lstStyle/>
        <a:p>
          <a:r>
            <a:rPr lang="en-US"/>
            <a:t>Classification rate.</a:t>
          </a:r>
        </a:p>
      </dgm:t>
    </dgm:pt>
    <dgm:pt modelId="{75E2DD81-E471-49EA-97D9-F5446E7E8F63}" type="parTrans" cxnId="{A74536BD-732B-4FE3-AF31-99E5B4533E91}">
      <dgm:prSet/>
      <dgm:spPr/>
      <dgm:t>
        <a:bodyPr/>
        <a:lstStyle/>
        <a:p>
          <a:endParaRPr lang="en-US"/>
        </a:p>
      </dgm:t>
    </dgm:pt>
    <dgm:pt modelId="{FE7470BC-8A7B-4647-9B2C-48F656DD0B50}" type="sibTrans" cxnId="{A74536BD-732B-4FE3-AF31-99E5B4533E91}">
      <dgm:prSet/>
      <dgm:spPr/>
      <dgm:t>
        <a:bodyPr/>
        <a:lstStyle/>
        <a:p>
          <a:endParaRPr lang="en-US"/>
        </a:p>
      </dgm:t>
    </dgm:pt>
    <dgm:pt modelId="{13768460-4C7B-40F5-8F7F-9499E5BF50FF}">
      <dgm:prSet/>
      <dgm:spPr/>
      <dgm:t>
        <a:bodyPr/>
        <a:lstStyle/>
        <a:p>
          <a:r>
            <a:rPr lang="en-US"/>
            <a:t>Rank probability score.</a:t>
          </a:r>
        </a:p>
      </dgm:t>
    </dgm:pt>
    <dgm:pt modelId="{01E9CB17-7AD1-4BE1-B235-3DE20BA0E503}" type="parTrans" cxnId="{4137F5F8-0691-4F8B-8F09-7C9146C46C54}">
      <dgm:prSet/>
      <dgm:spPr/>
      <dgm:t>
        <a:bodyPr/>
        <a:lstStyle/>
        <a:p>
          <a:endParaRPr lang="en-US"/>
        </a:p>
      </dgm:t>
    </dgm:pt>
    <dgm:pt modelId="{FBBF6C01-4256-4E73-A2AD-161FDED1015C}" type="sibTrans" cxnId="{4137F5F8-0691-4F8B-8F09-7C9146C46C54}">
      <dgm:prSet/>
      <dgm:spPr/>
      <dgm:t>
        <a:bodyPr/>
        <a:lstStyle/>
        <a:p>
          <a:endParaRPr lang="en-US"/>
        </a:p>
      </dgm:t>
    </dgm:pt>
    <dgm:pt modelId="{79CE53AF-44F8-4FE4-92AD-EA1F772AB2EB}" type="pres">
      <dgm:prSet presAssocID="{44106D0D-28CB-4EF5-92CF-EE550AD6E33A}" presName="linear" presStyleCnt="0">
        <dgm:presLayoutVars>
          <dgm:animLvl val="lvl"/>
          <dgm:resizeHandles val="exact"/>
        </dgm:presLayoutVars>
      </dgm:prSet>
      <dgm:spPr/>
    </dgm:pt>
    <dgm:pt modelId="{325E75D1-608D-4923-90D2-665D53200C37}" type="pres">
      <dgm:prSet presAssocID="{9562B250-CD42-4973-84C7-5568BFF82E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A3DD7B-2B4E-4ED1-B1F1-D69DA8883C36}" type="pres">
      <dgm:prSet presAssocID="{A0C9043B-6FBA-4844-B417-08093481ECB4}" presName="spacer" presStyleCnt="0"/>
      <dgm:spPr/>
    </dgm:pt>
    <dgm:pt modelId="{100A7DC7-57A2-4723-811C-54B30FF8A796}" type="pres">
      <dgm:prSet presAssocID="{FB1264ED-4258-4DBF-AB6B-4279300A724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F8A737-85E6-4125-91B9-5AD964092ED1}" type="pres">
      <dgm:prSet presAssocID="{A8505DD0-4AEA-4059-A1AA-22141139F16C}" presName="spacer" presStyleCnt="0"/>
      <dgm:spPr/>
    </dgm:pt>
    <dgm:pt modelId="{436CD57C-10C2-4634-98F1-BBE4EFE234AE}" type="pres">
      <dgm:prSet presAssocID="{976B9869-0F47-4B17-A630-A56B51DF769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0CF667-BA1A-48C6-A01A-49639B0A6419}" type="pres">
      <dgm:prSet presAssocID="{FE7470BC-8A7B-4647-9B2C-48F656DD0B50}" presName="spacer" presStyleCnt="0"/>
      <dgm:spPr/>
    </dgm:pt>
    <dgm:pt modelId="{489F0453-C5EC-416C-A56E-0FB1833B27BE}" type="pres">
      <dgm:prSet presAssocID="{13768460-4C7B-40F5-8F7F-9499E5BF50F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B0E3E38-8D69-4916-BE4A-998E4C3C32C2}" type="presOf" srcId="{976B9869-0F47-4B17-A630-A56B51DF769A}" destId="{436CD57C-10C2-4634-98F1-BBE4EFE234AE}" srcOrd="0" destOrd="0" presId="urn:microsoft.com/office/officeart/2005/8/layout/vList2"/>
    <dgm:cxn modelId="{B73C7F5C-7935-483F-A748-60F081CC49B2}" type="presOf" srcId="{FB1264ED-4258-4DBF-AB6B-4279300A7242}" destId="{100A7DC7-57A2-4723-811C-54B30FF8A796}" srcOrd="0" destOrd="0" presId="urn:microsoft.com/office/officeart/2005/8/layout/vList2"/>
    <dgm:cxn modelId="{2B875D57-04C9-46A1-B92A-57A2D78C7E91}" type="presOf" srcId="{13768460-4C7B-40F5-8F7F-9499E5BF50FF}" destId="{489F0453-C5EC-416C-A56E-0FB1833B27BE}" srcOrd="0" destOrd="0" presId="urn:microsoft.com/office/officeart/2005/8/layout/vList2"/>
    <dgm:cxn modelId="{6B38C7AC-0274-4406-BFC4-D4C71231B413}" type="presOf" srcId="{9562B250-CD42-4973-84C7-5568BFF82E94}" destId="{325E75D1-608D-4923-90D2-665D53200C37}" srcOrd="0" destOrd="0" presId="urn:microsoft.com/office/officeart/2005/8/layout/vList2"/>
    <dgm:cxn modelId="{B1A235B6-B1F0-40BD-A6FD-629145F0C3FB}" type="presOf" srcId="{44106D0D-28CB-4EF5-92CF-EE550AD6E33A}" destId="{79CE53AF-44F8-4FE4-92AD-EA1F772AB2EB}" srcOrd="0" destOrd="0" presId="urn:microsoft.com/office/officeart/2005/8/layout/vList2"/>
    <dgm:cxn modelId="{A74536BD-732B-4FE3-AF31-99E5B4533E91}" srcId="{44106D0D-28CB-4EF5-92CF-EE550AD6E33A}" destId="{976B9869-0F47-4B17-A630-A56B51DF769A}" srcOrd="2" destOrd="0" parTransId="{75E2DD81-E471-49EA-97D9-F5446E7E8F63}" sibTransId="{FE7470BC-8A7B-4647-9B2C-48F656DD0B50}"/>
    <dgm:cxn modelId="{2A5956E8-7F83-4C62-80D7-59B2462BE609}" srcId="{44106D0D-28CB-4EF5-92CF-EE550AD6E33A}" destId="{9562B250-CD42-4973-84C7-5568BFF82E94}" srcOrd="0" destOrd="0" parTransId="{3D71E830-0CBC-4FCB-876F-CDB17BB42975}" sibTransId="{A0C9043B-6FBA-4844-B417-08093481ECB4}"/>
    <dgm:cxn modelId="{1A4CB2F8-E7F6-4FD3-86B0-4AF6D8894042}" srcId="{44106D0D-28CB-4EF5-92CF-EE550AD6E33A}" destId="{FB1264ED-4258-4DBF-AB6B-4279300A7242}" srcOrd="1" destOrd="0" parTransId="{49182C31-13FA-4377-82A0-54DA70E35707}" sibTransId="{A8505DD0-4AEA-4059-A1AA-22141139F16C}"/>
    <dgm:cxn modelId="{4137F5F8-0691-4F8B-8F09-7C9146C46C54}" srcId="{44106D0D-28CB-4EF5-92CF-EE550AD6E33A}" destId="{13768460-4C7B-40F5-8F7F-9499E5BF50FF}" srcOrd="3" destOrd="0" parTransId="{01E9CB17-7AD1-4BE1-B235-3DE20BA0E503}" sibTransId="{FBBF6C01-4256-4E73-A2AD-161FDED1015C}"/>
    <dgm:cxn modelId="{E25859A9-6AFA-460D-A33E-214D47057E50}" type="presParOf" srcId="{79CE53AF-44F8-4FE4-92AD-EA1F772AB2EB}" destId="{325E75D1-608D-4923-90D2-665D53200C37}" srcOrd="0" destOrd="0" presId="urn:microsoft.com/office/officeart/2005/8/layout/vList2"/>
    <dgm:cxn modelId="{74689CC8-6254-4FEA-B063-C670A8988EA7}" type="presParOf" srcId="{79CE53AF-44F8-4FE4-92AD-EA1F772AB2EB}" destId="{36A3DD7B-2B4E-4ED1-B1F1-D69DA8883C36}" srcOrd="1" destOrd="0" presId="urn:microsoft.com/office/officeart/2005/8/layout/vList2"/>
    <dgm:cxn modelId="{7B024118-CFBD-44A4-9ADD-6872092C13C1}" type="presParOf" srcId="{79CE53AF-44F8-4FE4-92AD-EA1F772AB2EB}" destId="{100A7DC7-57A2-4723-811C-54B30FF8A796}" srcOrd="2" destOrd="0" presId="urn:microsoft.com/office/officeart/2005/8/layout/vList2"/>
    <dgm:cxn modelId="{B212C087-1C8E-41FE-955E-6A8AEF5A7372}" type="presParOf" srcId="{79CE53AF-44F8-4FE4-92AD-EA1F772AB2EB}" destId="{A0F8A737-85E6-4125-91B9-5AD964092ED1}" srcOrd="3" destOrd="0" presId="urn:microsoft.com/office/officeart/2005/8/layout/vList2"/>
    <dgm:cxn modelId="{693B5DD8-332F-4911-B404-ABD26954B65A}" type="presParOf" srcId="{79CE53AF-44F8-4FE4-92AD-EA1F772AB2EB}" destId="{436CD57C-10C2-4634-98F1-BBE4EFE234AE}" srcOrd="4" destOrd="0" presId="urn:microsoft.com/office/officeart/2005/8/layout/vList2"/>
    <dgm:cxn modelId="{404613F1-4265-471A-AFA6-7CA4DBF0E14C}" type="presParOf" srcId="{79CE53AF-44F8-4FE4-92AD-EA1F772AB2EB}" destId="{F10CF667-BA1A-48C6-A01A-49639B0A6419}" srcOrd="5" destOrd="0" presId="urn:microsoft.com/office/officeart/2005/8/layout/vList2"/>
    <dgm:cxn modelId="{2C19BE62-12DB-416C-ADC3-3D40DDB3C231}" type="presParOf" srcId="{79CE53AF-44F8-4FE4-92AD-EA1F772AB2EB}" destId="{489F0453-C5EC-416C-A56E-0FB1833B27B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2E903E-D7CB-45EC-A46F-87D85BED213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1A1A20A-C5C2-496F-BA45-3C595AAD9729}">
      <dgm:prSet/>
      <dgm:spPr/>
      <dgm:t>
        <a:bodyPr/>
        <a:lstStyle/>
        <a:p>
          <a:r>
            <a:rPr lang="en-US"/>
            <a:t>Their model: 2 dependent Poisson distributions, Skellam distribution.</a:t>
          </a:r>
        </a:p>
      </dgm:t>
    </dgm:pt>
    <dgm:pt modelId="{A133B1D3-3107-4D8D-9C4A-57CAC1CB3E4C}" type="parTrans" cxnId="{A00ADEC2-3EBC-42A4-8447-2799ED8959C2}">
      <dgm:prSet/>
      <dgm:spPr/>
      <dgm:t>
        <a:bodyPr/>
        <a:lstStyle/>
        <a:p>
          <a:endParaRPr lang="en-US"/>
        </a:p>
      </dgm:t>
    </dgm:pt>
    <dgm:pt modelId="{F4FA3EEE-4718-4F61-BC53-23B5F0A93B0D}" type="sibTrans" cxnId="{A00ADEC2-3EBC-42A4-8447-2799ED8959C2}">
      <dgm:prSet/>
      <dgm:spPr/>
      <dgm:t>
        <a:bodyPr/>
        <a:lstStyle/>
        <a:p>
          <a:endParaRPr lang="en-US"/>
        </a:p>
      </dgm:t>
    </dgm:pt>
    <dgm:pt modelId="{3F35EE14-C8DC-494C-A5CC-D55B5D900695}">
      <dgm:prSet/>
      <dgm:spPr/>
      <dgm:t>
        <a:bodyPr/>
        <a:lstStyle/>
        <a:p>
          <a:r>
            <a:rPr lang="en-US"/>
            <a:t>Our model, 2008: lambda, mu, Markov model for goals.</a:t>
          </a:r>
        </a:p>
      </dgm:t>
    </dgm:pt>
    <dgm:pt modelId="{0CE294D0-47E9-43C9-8616-B563BD1F1BA2}" type="parTrans" cxnId="{47AB8560-E5BA-4E85-B5C5-4CD259DE2B8C}">
      <dgm:prSet/>
      <dgm:spPr/>
      <dgm:t>
        <a:bodyPr/>
        <a:lstStyle/>
        <a:p>
          <a:endParaRPr lang="en-US"/>
        </a:p>
      </dgm:t>
    </dgm:pt>
    <dgm:pt modelId="{BC3E12EB-3404-44F0-B474-1451356D2620}" type="sibTrans" cxnId="{47AB8560-E5BA-4E85-B5C5-4CD259DE2B8C}">
      <dgm:prSet/>
      <dgm:spPr/>
      <dgm:t>
        <a:bodyPr/>
        <a:lstStyle/>
        <a:p>
          <a:endParaRPr lang="en-US"/>
        </a:p>
      </dgm:t>
    </dgm:pt>
    <dgm:pt modelId="{30BC593A-5608-4015-997E-54C8D513A5CE}">
      <dgm:prSet/>
      <dgm:spPr/>
      <dgm:t>
        <a:bodyPr/>
        <a:lstStyle/>
        <a:p>
          <a:r>
            <a:rPr lang="en-US"/>
            <a:t>Conceptually they should be the same.</a:t>
          </a:r>
        </a:p>
      </dgm:t>
    </dgm:pt>
    <dgm:pt modelId="{74921621-B919-4399-9B3B-585B7C5F6E3F}" type="parTrans" cxnId="{DDCA0EEC-9FEA-48B8-B62A-C54C6279E317}">
      <dgm:prSet/>
      <dgm:spPr/>
      <dgm:t>
        <a:bodyPr/>
        <a:lstStyle/>
        <a:p>
          <a:endParaRPr lang="en-US"/>
        </a:p>
      </dgm:t>
    </dgm:pt>
    <dgm:pt modelId="{985E8CD0-F7B3-486F-9A74-D11538FA86F3}" type="sibTrans" cxnId="{DDCA0EEC-9FEA-48B8-B62A-C54C6279E317}">
      <dgm:prSet/>
      <dgm:spPr/>
      <dgm:t>
        <a:bodyPr/>
        <a:lstStyle/>
        <a:p>
          <a:endParaRPr lang="en-US"/>
        </a:p>
      </dgm:t>
    </dgm:pt>
    <dgm:pt modelId="{E8A7813F-BC86-4482-BFC5-22F04433C4E1}" type="pres">
      <dgm:prSet presAssocID="{2B2E903E-D7CB-45EC-A46F-87D85BED2134}" presName="linear" presStyleCnt="0">
        <dgm:presLayoutVars>
          <dgm:animLvl val="lvl"/>
          <dgm:resizeHandles val="exact"/>
        </dgm:presLayoutVars>
      </dgm:prSet>
      <dgm:spPr/>
    </dgm:pt>
    <dgm:pt modelId="{C2B4D56B-6432-434D-8F91-2E08241C10D4}" type="pres">
      <dgm:prSet presAssocID="{C1A1A20A-C5C2-496F-BA45-3C595AAD97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8890E7D-6784-4927-87C7-B37202A1BE29}" type="pres">
      <dgm:prSet presAssocID="{F4FA3EEE-4718-4F61-BC53-23B5F0A93B0D}" presName="spacer" presStyleCnt="0"/>
      <dgm:spPr/>
    </dgm:pt>
    <dgm:pt modelId="{E990E77F-D4FE-41C2-884A-FA0CAF69458C}" type="pres">
      <dgm:prSet presAssocID="{3F35EE14-C8DC-494C-A5CC-D55B5D9006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B0D4BD-A14B-4741-BA7D-4FDFC48E4B44}" type="pres">
      <dgm:prSet presAssocID="{BC3E12EB-3404-44F0-B474-1451356D2620}" presName="spacer" presStyleCnt="0"/>
      <dgm:spPr/>
    </dgm:pt>
    <dgm:pt modelId="{084C6050-1B4A-4888-B0A4-5F94611F64A1}" type="pres">
      <dgm:prSet presAssocID="{30BC593A-5608-4015-997E-54C8D513A5C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A1A322E-441D-4F6B-90F3-2736081A7625}" type="presOf" srcId="{30BC593A-5608-4015-997E-54C8D513A5CE}" destId="{084C6050-1B4A-4888-B0A4-5F94611F64A1}" srcOrd="0" destOrd="0" presId="urn:microsoft.com/office/officeart/2005/8/layout/vList2"/>
    <dgm:cxn modelId="{47AB8560-E5BA-4E85-B5C5-4CD259DE2B8C}" srcId="{2B2E903E-D7CB-45EC-A46F-87D85BED2134}" destId="{3F35EE14-C8DC-494C-A5CC-D55B5D900695}" srcOrd="1" destOrd="0" parTransId="{0CE294D0-47E9-43C9-8616-B563BD1F1BA2}" sibTransId="{BC3E12EB-3404-44F0-B474-1451356D2620}"/>
    <dgm:cxn modelId="{2BEE1471-3C93-4FA9-87CF-EBCF7247C7A7}" type="presOf" srcId="{3F35EE14-C8DC-494C-A5CC-D55B5D900695}" destId="{E990E77F-D4FE-41C2-884A-FA0CAF69458C}" srcOrd="0" destOrd="0" presId="urn:microsoft.com/office/officeart/2005/8/layout/vList2"/>
    <dgm:cxn modelId="{5ED19176-4D58-45D5-8B31-73EA3A839CDF}" type="presOf" srcId="{2B2E903E-D7CB-45EC-A46F-87D85BED2134}" destId="{E8A7813F-BC86-4482-BFC5-22F04433C4E1}" srcOrd="0" destOrd="0" presId="urn:microsoft.com/office/officeart/2005/8/layout/vList2"/>
    <dgm:cxn modelId="{A42C899F-BFC9-4D57-8030-BE2A01087DB9}" type="presOf" srcId="{C1A1A20A-C5C2-496F-BA45-3C595AAD9729}" destId="{C2B4D56B-6432-434D-8F91-2E08241C10D4}" srcOrd="0" destOrd="0" presId="urn:microsoft.com/office/officeart/2005/8/layout/vList2"/>
    <dgm:cxn modelId="{A00ADEC2-3EBC-42A4-8447-2799ED8959C2}" srcId="{2B2E903E-D7CB-45EC-A46F-87D85BED2134}" destId="{C1A1A20A-C5C2-496F-BA45-3C595AAD9729}" srcOrd="0" destOrd="0" parTransId="{A133B1D3-3107-4D8D-9C4A-57CAC1CB3E4C}" sibTransId="{F4FA3EEE-4718-4F61-BC53-23B5F0A93B0D}"/>
    <dgm:cxn modelId="{DDCA0EEC-9FEA-48B8-B62A-C54C6279E317}" srcId="{2B2E903E-D7CB-45EC-A46F-87D85BED2134}" destId="{30BC593A-5608-4015-997E-54C8D513A5CE}" srcOrd="2" destOrd="0" parTransId="{74921621-B919-4399-9B3B-585B7C5F6E3F}" sibTransId="{985E8CD0-F7B3-486F-9A74-D11538FA86F3}"/>
    <dgm:cxn modelId="{96CB46E3-3252-4B0D-BD18-78F845F12C99}" type="presParOf" srcId="{E8A7813F-BC86-4482-BFC5-22F04433C4E1}" destId="{C2B4D56B-6432-434D-8F91-2E08241C10D4}" srcOrd="0" destOrd="0" presId="urn:microsoft.com/office/officeart/2005/8/layout/vList2"/>
    <dgm:cxn modelId="{99F42027-AFF3-4B81-8F1C-42D6D0A9648D}" type="presParOf" srcId="{E8A7813F-BC86-4482-BFC5-22F04433C4E1}" destId="{C8890E7D-6784-4927-87C7-B37202A1BE29}" srcOrd="1" destOrd="0" presId="urn:microsoft.com/office/officeart/2005/8/layout/vList2"/>
    <dgm:cxn modelId="{1E720EE7-B726-4A9C-9C94-097F12E4D283}" type="presParOf" srcId="{E8A7813F-BC86-4482-BFC5-22F04433C4E1}" destId="{E990E77F-D4FE-41C2-884A-FA0CAF69458C}" srcOrd="2" destOrd="0" presId="urn:microsoft.com/office/officeart/2005/8/layout/vList2"/>
    <dgm:cxn modelId="{2133BD82-08B0-47CF-83F3-3A38657663EF}" type="presParOf" srcId="{E8A7813F-BC86-4482-BFC5-22F04433C4E1}" destId="{D2B0D4BD-A14B-4741-BA7D-4FDFC48E4B44}" srcOrd="3" destOrd="0" presId="urn:microsoft.com/office/officeart/2005/8/layout/vList2"/>
    <dgm:cxn modelId="{A7C576F7-43C1-4DFD-A267-12642AAABC4E}" type="presParOf" srcId="{E8A7813F-BC86-4482-BFC5-22F04433C4E1}" destId="{084C6050-1B4A-4888-B0A4-5F94611F64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07BA8-AF52-4C30-BC1D-64EEDAA6AE51}">
      <dsp:nvSpPr>
        <dsp:cNvPr id="0" name=""/>
        <dsp:cNvSpPr/>
      </dsp:nvSpPr>
      <dsp:spPr>
        <a:xfrm>
          <a:off x="0" y="4300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2D45D-1333-47D9-AEE5-8F42CE8D0FD9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A7EA8-6C34-4A27-B7BC-78E5030FE7E4}">
      <dsp:nvSpPr>
        <dsp:cNvPr id="0" name=""/>
        <dsp:cNvSpPr/>
      </dsp:nvSpPr>
      <dsp:spPr>
        <a:xfrm>
          <a:off x="1057996" y="4300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Qualified 24 teams.</a:t>
          </a:r>
        </a:p>
      </dsp:txBody>
      <dsp:txXfrm>
        <a:off x="1057996" y="4300"/>
        <a:ext cx="5205643" cy="916014"/>
      </dsp:txXfrm>
    </dsp:sp>
    <dsp:sp modelId="{0B61C66C-BC43-4FBF-8E06-60A0FDBFBB5C}">
      <dsp:nvSpPr>
        <dsp:cNvPr id="0" name=""/>
        <dsp:cNvSpPr/>
      </dsp:nvSpPr>
      <dsp:spPr>
        <a:xfrm>
          <a:off x="0" y="1149318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03748-5F1D-41EC-AF03-DF8C7D50F899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C17E0-9C8C-4E25-8B68-C10CF897E8B6}">
      <dsp:nvSpPr>
        <dsp:cNvPr id="0" name=""/>
        <dsp:cNvSpPr/>
      </dsp:nvSpPr>
      <dsp:spPr>
        <a:xfrm>
          <a:off x="1057996" y="1149318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Fixed draw.</a:t>
          </a:r>
        </a:p>
      </dsp:txBody>
      <dsp:txXfrm>
        <a:off x="1057996" y="1149318"/>
        <a:ext cx="5205643" cy="916014"/>
      </dsp:txXfrm>
    </dsp:sp>
    <dsp:sp modelId="{539D6869-3BF0-45B1-A5DA-75D06F7C2287}">
      <dsp:nvSpPr>
        <dsp:cNvPr id="0" name=""/>
        <dsp:cNvSpPr/>
      </dsp:nvSpPr>
      <dsp:spPr>
        <a:xfrm>
          <a:off x="0" y="2294336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97206-70B4-4D2E-B8F7-9BABEE1DF31F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A3615-97EE-4184-9A5B-B45A2A86D891}">
      <dsp:nvSpPr>
        <dsp:cNvPr id="0" name=""/>
        <dsp:cNvSpPr/>
      </dsp:nvSpPr>
      <dsp:spPr>
        <a:xfrm>
          <a:off x="1057996" y="2294336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Group games.</a:t>
          </a:r>
        </a:p>
      </dsp:txBody>
      <dsp:txXfrm>
        <a:off x="1057996" y="2294336"/>
        <a:ext cx="5205643" cy="916014"/>
      </dsp:txXfrm>
    </dsp:sp>
    <dsp:sp modelId="{3D4EF933-1487-4039-BB77-234E4689442F}">
      <dsp:nvSpPr>
        <dsp:cNvPr id="0" name=""/>
        <dsp:cNvSpPr/>
      </dsp:nvSpPr>
      <dsp:spPr>
        <a:xfrm>
          <a:off x="0" y="3439354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CB370-F355-4958-8FBA-59864631100C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D1F79-A76E-4511-AFE4-153D640B3CDC}">
      <dsp:nvSpPr>
        <dsp:cNvPr id="0" name=""/>
        <dsp:cNvSpPr/>
      </dsp:nvSpPr>
      <dsp:spPr>
        <a:xfrm>
          <a:off x="1057996" y="3439354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Play-off games.</a:t>
          </a:r>
        </a:p>
      </dsp:txBody>
      <dsp:txXfrm>
        <a:off x="1057996" y="3439354"/>
        <a:ext cx="5205643" cy="916014"/>
      </dsp:txXfrm>
    </dsp:sp>
    <dsp:sp modelId="{59C691A3-6F8B-4027-944F-62F5F11AD25F}">
      <dsp:nvSpPr>
        <dsp:cNvPr id="0" name=""/>
        <dsp:cNvSpPr/>
      </dsp:nvSpPr>
      <dsp:spPr>
        <a:xfrm>
          <a:off x="0" y="4584372"/>
          <a:ext cx="626364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B571A-A5FE-4D21-A526-DEF66C314C07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1E681-19A8-4A5C-A71F-5EBC1FC68032}">
      <dsp:nvSpPr>
        <dsp:cNvPr id="0" name=""/>
        <dsp:cNvSpPr/>
      </dsp:nvSpPr>
      <dsp:spPr>
        <a:xfrm>
          <a:off x="1057996" y="4584372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Goal. Identify the probability to be a champion.</a:t>
          </a:r>
        </a:p>
      </dsp:txBody>
      <dsp:txXfrm>
        <a:off x="1057996" y="4584372"/>
        <a:ext cx="5205643" cy="916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A6B61-D8F7-4167-8BB2-D353CD0A00F1}">
      <dsp:nvSpPr>
        <dsp:cNvPr id="0" name=""/>
        <dsp:cNvSpPr/>
      </dsp:nvSpPr>
      <dsp:spPr>
        <a:xfrm>
          <a:off x="0" y="68183"/>
          <a:ext cx="6263640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Team A vs Team B. What is the probability of s1</a:t>
          </a:r>
          <a:r>
            <a:rPr lang="ru-RU" sz="3200" kern="1200"/>
            <a:t>-</a:t>
          </a:r>
          <a:r>
            <a:rPr lang="en-US" sz="3200" kern="1200"/>
            <a:t>s2</a:t>
          </a:r>
          <a:r>
            <a:rPr lang="ru-RU" sz="3200" kern="1200"/>
            <a:t>=</a:t>
          </a:r>
          <a:r>
            <a:rPr lang="en-US" sz="3200" kern="1200"/>
            <a:t>s?</a:t>
          </a:r>
        </a:p>
      </dsp:txBody>
      <dsp:txXfrm>
        <a:off x="62141" y="130324"/>
        <a:ext cx="6139358" cy="1148678"/>
      </dsp:txXfrm>
    </dsp:sp>
    <dsp:sp modelId="{BCA38A9E-3712-43F6-8144-188C4CDEB057}">
      <dsp:nvSpPr>
        <dsp:cNvPr id="0" name=""/>
        <dsp:cNvSpPr/>
      </dsp:nvSpPr>
      <dsp:spPr>
        <a:xfrm>
          <a:off x="0" y="1433303"/>
          <a:ext cx="6263640" cy="12729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Group stage specifics.</a:t>
          </a:r>
        </a:p>
      </dsp:txBody>
      <dsp:txXfrm>
        <a:off x="62141" y="1495444"/>
        <a:ext cx="6139358" cy="1148678"/>
      </dsp:txXfrm>
    </dsp:sp>
    <dsp:sp modelId="{197DFACB-4541-48AB-B88F-1D1C8847E139}">
      <dsp:nvSpPr>
        <dsp:cNvPr id="0" name=""/>
        <dsp:cNvSpPr/>
      </dsp:nvSpPr>
      <dsp:spPr>
        <a:xfrm>
          <a:off x="0" y="2798423"/>
          <a:ext cx="6263640" cy="1272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Play off specifics.</a:t>
          </a:r>
        </a:p>
      </dsp:txBody>
      <dsp:txXfrm>
        <a:off x="62141" y="2860564"/>
        <a:ext cx="6139358" cy="1148678"/>
      </dsp:txXfrm>
    </dsp:sp>
    <dsp:sp modelId="{BBEE3CAF-BF59-4B7C-AA43-9C3FBFF51606}">
      <dsp:nvSpPr>
        <dsp:cNvPr id="0" name=""/>
        <dsp:cNvSpPr/>
      </dsp:nvSpPr>
      <dsp:spPr>
        <a:xfrm>
          <a:off x="0" y="4163544"/>
          <a:ext cx="6263640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MC method.</a:t>
          </a:r>
        </a:p>
      </dsp:txBody>
      <dsp:txXfrm>
        <a:off x="62141" y="4225685"/>
        <a:ext cx="613935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1ED5B-82CB-4A26-AB31-00FC2E5D5531}">
      <dsp:nvSpPr>
        <dsp:cNvPr id="0" name=""/>
        <dsp:cNvSpPr/>
      </dsp:nvSpPr>
      <dsp:spPr>
        <a:xfrm>
          <a:off x="0" y="61073"/>
          <a:ext cx="6263640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4 previous EUROs.</a:t>
          </a:r>
        </a:p>
      </dsp:txBody>
      <dsp:txXfrm>
        <a:off x="39809" y="100882"/>
        <a:ext cx="6184022" cy="735872"/>
      </dsp:txXfrm>
    </dsp:sp>
    <dsp:sp modelId="{2A0BF752-DCC9-434F-8440-05B4FCC0BD5F}">
      <dsp:nvSpPr>
        <dsp:cNvPr id="0" name=""/>
        <dsp:cNvSpPr/>
      </dsp:nvSpPr>
      <dsp:spPr>
        <a:xfrm>
          <a:off x="0" y="974483"/>
          <a:ext cx="6263640" cy="81549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Economic factors.</a:t>
          </a:r>
        </a:p>
      </dsp:txBody>
      <dsp:txXfrm>
        <a:off x="39809" y="1014292"/>
        <a:ext cx="6184022" cy="735872"/>
      </dsp:txXfrm>
    </dsp:sp>
    <dsp:sp modelId="{AA0DF045-76A8-497C-A3AC-B57E88BCEC92}">
      <dsp:nvSpPr>
        <dsp:cNvPr id="0" name=""/>
        <dsp:cNvSpPr/>
      </dsp:nvSpPr>
      <dsp:spPr>
        <a:xfrm>
          <a:off x="0" y="1887893"/>
          <a:ext cx="6263640" cy="81549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Home factors.</a:t>
          </a:r>
        </a:p>
      </dsp:txBody>
      <dsp:txXfrm>
        <a:off x="39809" y="1927702"/>
        <a:ext cx="6184022" cy="735872"/>
      </dsp:txXfrm>
    </dsp:sp>
    <dsp:sp modelId="{DE3D2BC7-D144-43BF-A413-10EAACF5BBF5}">
      <dsp:nvSpPr>
        <dsp:cNvPr id="0" name=""/>
        <dsp:cNvSpPr/>
      </dsp:nvSpPr>
      <dsp:spPr>
        <a:xfrm>
          <a:off x="0" y="2801303"/>
          <a:ext cx="6263640" cy="81549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Sportive factors.</a:t>
          </a:r>
        </a:p>
      </dsp:txBody>
      <dsp:txXfrm>
        <a:off x="39809" y="2841112"/>
        <a:ext cx="6184022" cy="735872"/>
      </dsp:txXfrm>
    </dsp:sp>
    <dsp:sp modelId="{6D5A5734-734F-4FD5-BA87-5B65B7D38FC5}">
      <dsp:nvSpPr>
        <dsp:cNvPr id="0" name=""/>
        <dsp:cNvSpPr/>
      </dsp:nvSpPr>
      <dsp:spPr>
        <a:xfrm>
          <a:off x="0" y="3714714"/>
          <a:ext cx="6263640" cy="81549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Team factors.</a:t>
          </a:r>
        </a:p>
      </dsp:txBody>
      <dsp:txXfrm>
        <a:off x="39809" y="3754523"/>
        <a:ext cx="6184022" cy="735872"/>
      </dsp:txXfrm>
    </dsp:sp>
    <dsp:sp modelId="{1AF8C536-53B7-43AE-9AE8-2E3190E9162C}">
      <dsp:nvSpPr>
        <dsp:cNvPr id="0" name=""/>
        <dsp:cNvSpPr/>
      </dsp:nvSpPr>
      <dsp:spPr>
        <a:xfrm>
          <a:off x="0" y="4628124"/>
          <a:ext cx="6263640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Coach factors.</a:t>
          </a:r>
        </a:p>
      </dsp:txBody>
      <dsp:txXfrm>
        <a:off x="39809" y="4667933"/>
        <a:ext cx="6184022" cy="735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72498-F293-4CC7-BCFD-706CC708710A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C811F-5103-446C-887C-085D9CD89E08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A3AF8-B49B-487B-BFE6-2A551A2FF34D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19 bookmakers for 24 teams.</a:t>
          </a:r>
        </a:p>
      </dsp:txBody>
      <dsp:txXfrm>
        <a:off x="1816103" y="671"/>
        <a:ext cx="4447536" cy="1572384"/>
      </dsp:txXfrm>
    </dsp:sp>
    <dsp:sp modelId="{176C54A7-A5D0-43AE-91DC-38B5D9E7A072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CF922-35AC-4E38-8147-53560F9ACB8B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1A019-62F8-431E-BC97-95819E6B4E5B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EURO 202</a:t>
          </a:r>
          <a:r>
            <a:rPr lang="ru-RU" sz="2500" kern="1200" dirty="0"/>
            <a:t>1</a:t>
          </a:r>
          <a:r>
            <a:rPr lang="en-US" sz="2500" kern="1200" dirty="0"/>
            <a:t>.</a:t>
          </a:r>
        </a:p>
      </dsp:txBody>
      <dsp:txXfrm>
        <a:off x="1816103" y="1966151"/>
        <a:ext cx="4447536" cy="1572384"/>
      </dsp:txXfrm>
    </dsp:sp>
    <dsp:sp modelId="{0B8646ED-45B4-4A6E-B55F-02C2EFE5395F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5973C-38C6-4832-A17F-64879578AB4D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B8F2E-31D6-4CA3-A605-6FD8C875EEC0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4 previous tournaments.</a:t>
          </a:r>
        </a:p>
      </dsp:txBody>
      <dsp:txXfrm>
        <a:off x="1816103" y="3931632"/>
        <a:ext cx="4447536" cy="15723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14E14-4FD7-4B78-8AAF-AFC30A8BF929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12FA7-81E8-40E8-A8C5-16388803BA47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5F25C-3708-486F-A1AC-4FC401F3FBEB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Gross prices =&gt; net prices.</a:t>
          </a:r>
        </a:p>
      </dsp:txBody>
      <dsp:txXfrm>
        <a:off x="1816103" y="671"/>
        <a:ext cx="4447536" cy="1572384"/>
      </dsp:txXfrm>
    </dsp:sp>
    <dsp:sp modelId="{17AB3FDF-C976-4988-89BE-69052F5C18C0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D18BA-96BE-45E2-B2D4-B3C2B288D79E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BB9C8-805F-4935-9759-0D0FD7628306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Net prices =&gt; probabilities.</a:t>
          </a:r>
        </a:p>
      </dsp:txBody>
      <dsp:txXfrm>
        <a:off x="1816103" y="1966151"/>
        <a:ext cx="4447536" cy="1572384"/>
      </dsp:txXfrm>
    </dsp:sp>
    <dsp:sp modelId="{B81B6EE9-E0F7-4627-8305-3C6A4D0EA6C9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A6807-01C5-4624-A006-729046029794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2BFB1-4CF3-4CA0-9B57-C4B91BC01550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Averaging.</a:t>
          </a:r>
        </a:p>
      </dsp:txBody>
      <dsp:txXfrm>
        <a:off x="1816103" y="3931632"/>
        <a:ext cx="4447536" cy="15723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7981F-8379-4CB2-A1D1-54885E5F2CB0}">
      <dsp:nvSpPr>
        <dsp:cNvPr id="0" name=""/>
        <dsp:cNvSpPr/>
      </dsp:nvSpPr>
      <dsp:spPr>
        <a:xfrm>
          <a:off x="0" y="70906"/>
          <a:ext cx="6263640" cy="19246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Features are both dataset features and outputs of the other models.</a:t>
          </a:r>
        </a:p>
      </dsp:txBody>
      <dsp:txXfrm>
        <a:off x="93954" y="164860"/>
        <a:ext cx="6075732" cy="1736741"/>
      </dsp:txXfrm>
    </dsp:sp>
    <dsp:sp modelId="{336412C2-0437-451B-B4B4-93E282647D60}">
      <dsp:nvSpPr>
        <dsp:cNvPr id="0" name=""/>
        <dsp:cNvSpPr/>
      </dsp:nvSpPr>
      <dsp:spPr>
        <a:xfrm>
          <a:off x="0" y="2096356"/>
          <a:ext cx="6263640" cy="19246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Candidates:</a:t>
          </a:r>
        </a:p>
      </dsp:txBody>
      <dsp:txXfrm>
        <a:off x="93954" y="2190310"/>
        <a:ext cx="6075732" cy="1736741"/>
      </dsp:txXfrm>
    </dsp:sp>
    <dsp:sp modelId="{7F43E689-2E56-456F-B810-35DE2C2E759C}">
      <dsp:nvSpPr>
        <dsp:cNvPr id="0" name=""/>
        <dsp:cNvSpPr/>
      </dsp:nvSpPr>
      <dsp:spPr>
        <a:xfrm>
          <a:off x="0" y="4021006"/>
          <a:ext cx="6263640" cy="141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Random forest (2 implementations).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Xgboost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Linear model (lasso regression).</a:t>
          </a:r>
        </a:p>
      </dsp:txBody>
      <dsp:txXfrm>
        <a:off x="0" y="4021006"/>
        <a:ext cx="6263640" cy="14127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E75D1-608D-4923-90D2-665D53200C37}">
      <dsp:nvSpPr>
        <dsp:cNvPr id="0" name=""/>
        <dsp:cNvSpPr/>
      </dsp:nvSpPr>
      <dsp:spPr>
        <a:xfrm>
          <a:off x="0" y="242424"/>
          <a:ext cx="6263640" cy="1151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CV by championships.</a:t>
          </a:r>
        </a:p>
      </dsp:txBody>
      <dsp:txXfrm>
        <a:off x="56201" y="298625"/>
        <a:ext cx="6151238" cy="1038877"/>
      </dsp:txXfrm>
    </dsp:sp>
    <dsp:sp modelId="{100A7DC7-57A2-4723-811C-54B30FF8A796}">
      <dsp:nvSpPr>
        <dsp:cNvPr id="0" name=""/>
        <dsp:cNvSpPr/>
      </dsp:nvSpPr>
      <dsp:spPr>
        <a:xfrm>
          <a:off x="0" y="1531944"/>
          <a:ext cx="6263640" cy="115127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Multinomial likelihood.</a:t>
          </a:r>
        </a:p>
      </dsp:txBody>
      <dsp:txXfrm>
        <a:off x="56201" y="1588145"/>
        <a:ext cx="6151238" cy="1038877"/>
      </dsp:txXfrm>
    </dsp:sp>
    <dsp:sp modelId="{436CD57C-10C2-4634-98F1-BBE4EFE234AE}">
      <dsp:nvSpPr>
        <dsp:cNvPr id="0" name=""/>
        <dsp:cNvSpPr/>
      </dsp:nvSpPr>
      <dsp:spPr>
        <a:xfrm>
          <a:off x="0" y="2821464"/>
          <a:ext cx="6263640" cy="115127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Classification rate.</a:t>
          </a:r>
        </a:p>
      </dsp:txBody>
      <dsp:txXfrm>
        <a:off x="56201" y="2877665"/>
        <a:ext cx="6151238" cy="1038877"/>
      </dsp:txXfrm>
    </dsp:sp>
    <dsp:sp modelId="{489F0453-C5EC-416C-A56E-0FB1833B27BE}">
      <dsp:nvSpPr>
        <dsp:cNvPr id="0" name=""/>
        <dsp:cNvSpPr/>
      </dsp:nvSpPr>
      <dsp:spPr>
        <a:xfrm>
          <a:off x="0" y="4110983"/>
          <a:ext cx="6263640" cy="11512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Rank probability score.</a:t>
          </a:r>
        </a:p>
      </dsp:txBody>
      <dsp:txXfrm>
        <a:off x="56201" y="4167184"/>
        <a:ext cx="6151238" cy="10388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D56B-6432-434D-8F91-2E08241C10D4}">
      <dsp:nvSpPr>
        <dsp:cNvPr id="0" name=""/>
        <dsp:cNvSpPr/>
      </dsp:nvSpPr>
      <dsp:spPr>
        <a:xfrm>
          <a:off x="0" y="688193"/>
          <a:ext cx="6263640" cy="1312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Their model: 2 dependent Poisson distributions, Skellam distribution.</a:t>
          </a:r>
        </a:p>
      </dsp:txBody>
      <dsp:txXfrm>
        <a:off x="64083" y="752276"/>
        <a:ext cx="6135474" cy="1184574"/>
      </dsp:txXfrm>
    </dsp:sp>
    <dsp:sp modelId="{E990E77F-D4FE-41C2-884A-FA0CAF69458C}">
      <dsp:nvSpPr>
        <dsp:cNvPr id="0" name=""/>
        <dsp:cNvSpPr/>
      </dsp:nvSpPr>
      <dsp:spPr>
        <a:xfrm>
          <a:off x="0" y="2095973"/>
          <a:ext cx="6263640" cy="13127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Our model, 2008: lambda, mu, Markov model for goals.</a:t>
          </a:r>
        </a:p>
      </dsp:txBody>
      <dsp:txXfrm>
        <a:off x="64083" y="2160056"/>
        <a:ext cx="6135474" cy="1184574"/>
      </dsp:txXfrm>
    </dsp:sp>
    <dsp:sp modelId="{084C6050-1B4A-4888-B0A4-5F94611F64A1}">
      <dsp:nvSpPr>
        <dsp:cNvPr id="0" name=""/>
        <dsp:cNvSpPr/>
      </dsp:nvSpPr>
      <dsp:spPr>
        <a:xfrm>
          <a:off x="0" y="3503754"/>
          <a:ext cx="6263640" cy="13127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Conceptually they should be the same.</a:t>
          </a:r>
        </a:p>
      </dsp:txBody>
      <dsp:txXfrm>
        <a:off x="64083" y="3567837"/>
        <a:ext cx="6135474" cy="1184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5095-1AE0-424B-A529-57E0E8C0F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4FAE5-7F3F-4E20-8256-D5F6671D6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20304-A4F7-4A2A-9B75-F0447F63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DFA6A-4926-4E5B-AABD-E3980A3DB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90647-69CA-41AB-B3D3-AB7D452B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8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5730-EF4B-415A-8AAD-20DA2AB9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C2D1E-ED34-4E2D-98BF-EE41CBAB7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9848D-885B-46C5-85AE-84C6FEA54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9D260-2515-40C0-96EC-A3784D3D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5B6DF-ACFD-4D91-BC4A-5CD26EA1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4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8A58C-351A-43FB-8C43-0D7E12E1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9B379-E09A-4FB5-B69B-768666021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3E5D-5D96-4112-96F8-519391E5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FFAB6-0636-43CF-869D-C50B15C9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1F58E-4FAC-4FAE-8BCB-88143E79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5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9421-80CC-4051-A4C3-52C01651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C4A50-E219-45BA-BDCF-1AB5978BE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69E34-1415-4D35-8B32-F8396C01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3CE0-81E9-4075-811D-694BC582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134D1-2440-42AE-A629-9BED9D92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6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0D62-8DD6-4A8A-B3D1-3150FF96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3C62E-7099-43AC-B5EB-D9B2F5E39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0F366-458F-4E7B-8835-4339C9A4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CDDBA-6569-4709-B6FD-0BFF0065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D5511-28CF-4A02-93CD-BAFF20B8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5B67-1638-49A4-875F-26EB488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54E1-7D3B-475A-AB6C-C163A5D06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B58B7-BC2C-4344-8052-ABFBEC645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E8DB3-D585-4125-9051-8F763AF5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E72C5-4E6D-4193-A10C-FF930952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9501D-3FB3-4185-86FD-6E0B5317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4B01-80AF-4A28-9318-7A6470F0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5E96-F75E-4E70-AE20-553216744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21DAC-94D7-4DFA-AC7A-96CF7A3E2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483EA-4574-420D-B72C-C7812E072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7721A-5844-446D-96E0-0841BCF08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1C9D9-E433-4C2E-AA58-B6E00722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3D585-EEAF-4965-9682-6C8A2B6E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61299-B2E5-4FD9-9166-E60E2C19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0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166F-46F6-4368-BB26-A7E92B2B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2B1B2-351D-480D-88FC-4FA1FE71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A7763-0168-4E4D-B2F0-32D9EFF8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61087-2A7D-4D4B-A491-AA466AF9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C7CCC-C8F4-49FE-8B8B-547E83A4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B8EE6-FA0D-44DB-A7CB-C1207E25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532A7-662B-43BE-BA77-41258C2D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FE64-765F-45D4-8D35-7C02C5D8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4692-2B43-401F-AD9B-CC2CF1F73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82890-BD47-4EF8-AD38-BCAAC4131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34FF-4CDB-4B74-A57F-AAF96753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CE26D-94FF-4EFE-8BA0-AC4739BE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BE392-F16D-4A1C-9713-BA7EEFF8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1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13C5-59F8-47E5-85A1-3405C879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705B8-ADE7-42A9-AEF1-9C5A4FB2A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7AA5D-9C34-49B8-BC91-232074FBB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782D9-E6A4-4562-B4C5-217B635F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5980A-31F0-4522-BDDD-4F4E6658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58014-6F41-43B8-ADF7-B3E5F4F1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8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EC3B4-456F-472D-A39C-37CB82365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05AD2-B79E-4810-B1EA-6553DC082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23D4-023A-42B4-8340-282DAEC97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7E1C7-0C28-415C-B692-95E1D69F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3E077-9DB8-4397-AC60-73EDD1F0C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5E93-339E-4CD8-8DFC-D4EC10D6B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DD137-25C5-4C09-959D-1A8459B4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8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BCAB6B85-1AF5-4A73-87F8-528D56381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44282-DFCD-44B1-863D-22734B21C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Using ML to predict EURO 2021 soccer championship.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A952C-9C12-46A3-A083-C8A5BE444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Alexey Osipov.</a:t>
            </a:r>
          </a:p>
        </p:txBody>
      </p:sp>
    </p:spTree>
    <p:extLst>
      <p:ext uri="{BB962C8B-B14F-4D97-AF65-F5344CB8AC3E}">
        <p14:creationId xmlns:p14="http://schemas.microsoft.com/office/powerpoint/2010/main" val="11806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D967-A604-48B9-B7E5-A8247543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+/- Player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0A19-72B5-431D-9438-CE04550DC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16A42-FC9D-4702-ACAF-4473B620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70" y="2707005"/>
            <a:ext cx="4331970" cy="14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9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3D57E-545C-4E01-B094-07F0EBF2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Hybrid model.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CABB39-83ED-4ABF-AA3F-BDCAF3F2E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04771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53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B2412-1756-48D0-9A1F-3AC9A423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CV &amp; metrics.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7B8112-A0F2-4729-8FB4-AF3174A7F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60175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21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E479D6E-4C4F-436C-A3F6-B1CE2514C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8B6E6-61FB-4C9D-833F-9EF28A244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28663"/>
            <a:ext cx="6335713" cy="25749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7BF75D-E881-4825-B705-C9D4A8CB0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3368675"/>
            <a:ext cx="6335713" cy="2759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56A90-4B4D-4470-9991-CEF3E632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242" y="728906"/>
            <a:ext cx="4188626" cy="54001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Results.</a:t>
            </a:r>
          </a:p>
        </p:txBody>
      </p:sp>
    </p:spTree>
    <p:extLst>
      <p:ext uri="{BB962C8B-B14F-4D97-AF65-F5344CB8AC3E}">
        <p14:creationId xmlns:p14="http://schemas.microsoft.com/office/powerpoint/2010/main" val="48330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66AD-F380-4161-A952-771A2577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Applications.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5EC4-1AA9-4B3C-B706-845DC41DE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Take all history.</a:t>
            </a:r>
          </a:p>
          <a:p>
            <a:r>
              <a:rPr lang="en-US" sz="2000"/>
              <a:t>Remove home factor.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055B8-2B6F-461D-9101-83FE66C0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681771"/>
            <a:ext cx="6019331" cy="34912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6298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6DFF0-D458-4FE5-AE62-A1AC455F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Game model.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712E62-49FF-4F1B-AB9F-44F887C90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8548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28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DE402-48BB-487D-B23E-E17627EF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EURO championship.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D5BE2E-D092-402E-BFF6-CE28E857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23446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95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DE402-48BB-487D-B23E-E17627EF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General scheme.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556D11-C96F-4130-AE83-3289834F4B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98552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160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DE402-48BB-487D-B23E-E17627EF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Dataset 1. Covariate data.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B35F7A-979E-447C-8C90-049559A14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7644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6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E402-48BB-487D-B23E-E17627EF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Dataset 2. Historic match results.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8414-E42A-4874-AE1A-2CB00A676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Last 8 years.</a:t>
            </a:r>
          </a:p>
          <a:p>
            <a:r>
              <a:rPr lang="en-US" sz="2000" dirty="0"/>
              <a:t>Various types of games.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6A65E-D8E0-4245-9904-69583B53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720106"/>
            <a:ext cx="6019331" cy="14145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15946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48F0C-4086-4012-BC1B-054097AC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Dataset 3. Bookmaker consensus.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892198-81C2-46B3-AD9E-E6A2BD714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36471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581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3463-6F46-4FEE-BBFE-542C81F2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Dataset 4. +/- Player data.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BFEC-A765-4A63-9C34-CBB03CA9F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Mean +/- rating of the squad.</a:t>
            </a:r>
          </a:p>
          <a:p>
            <a:r>
              <a:rPr lang="en-US" sz="2000"/>
              <a:t>Median +/- rating of the squad.</a:t>
            </a:r>
          </a:p>
          <a:p>
            <a:r>
              <a:rPr lang="en-US" sz="2000"/>
              <a:t>Average +/- rating of best 11 players.</a:t>
            </a:r>
          </a:p>
          <a:p>
            <a:r>
              <a:rPr lang="en-US" sz="2000"/>
              <a:t>Number of best 11 players that are not in squad, but could be.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5C7BD-D092-4717-A8CC-B27906E0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404091"/>
            <a:ext cx="6019331" cy="20465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214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19AC-85B9-4AC6-87CA-10B2C7B2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ability ranking model.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CACEB-C307-4BA3-9F6E-0E3BB1054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570" y="1859121"/>
            <a:ext cx="3162300" cy="8096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4A0D7-7D41-4A7A-B365-8961B94C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3057525"/>
            <a:ext cx="8772525" cy="74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E130C5-DF2D-4275-9461-98BC3437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49" y="4189254"/>
            <a:ext cx="60579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5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87600-7822-4865-9594-052BABD6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Bookmaker consensus model.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625AED-5325-40FF-AC49-E49BFA478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11951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91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294</Words>
  <Application>Microsoft Office PowerPoint</Application>
  <PresentationFormat>Widescreen</PresentationFormat>
  <Paragraphs>58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Using ML to predict EURO 2021 soccer championship.</vt:lpstr>
      <vt:lpstr>EURO championship.</vt:lpstr>
      <vt:lpstr>General scheme.</vt:lpstr>
      <vt:lpstr>Dataset 1. Covariate data.</vt:lpstr>
      <vt:lpstr>Dataset 2. Historic match results.</vt:lpstr>
      <vt:lpstr>Dataset 3. Bookmaker consensus.</vt:lpstr>
      <vt:lpstr>Dataset 4. +/- Player data.</vt:lpstr>
      <vt:lpstr>Current ability ranking model.</vt:lpstr>
      <vt:lpstr>Bookmaker consensus model.</vt:lpstr>
      <vt:lpstr>+/- Player model</vt:lpstr>
      <vt:lpstr>Hybrid model.</vt:lpstr>
      <vt:lpstr>CV &amp; metrics.</vt:lpstr>
      <vt:lpstr>Results.</vt:lpstr>
      <vt:lpstr>Applications.</vt:lpstr>
      <vt:lpstr>Game model.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ML to predict EURO 2021 soccer championship.</dc:title>
  <dc:creator>Alexey Osipov</dc:creator>
  <cp:lastModifiedBy>Alexey Osipov</cp:lastModifiedBy>
  <cp:revision>32</cp:revision>
  <dcterms:created xsi:type="dcterms:W3CDTF">2021-07-12T20:06:14Z</dcterms:created>
  <dcterms:modified xsi:type="dcterms:W3CDTF">2021-07-14T09:33:57Z</dcterms:modified>
</cp:coreProperties>
</file>